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tmp" ContentType="image/png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2"/>
    <p:sldMasterId id="2147483689" r:id="rId3"/>
    <p:sldMasterId id="2147483707" r:id="rId4"/>
    <p:sldMasterId id="2147483761" r:id="rId5"/>
  </p:sldMasterIdLst>
  <p:notesMasterIdLst>
    <p:notesMasterId r:id="rId35"/>
  </p:notesMasterIdLst>
  <p:handoutMasterIdLst>
    <p:handoutMasterId r:id="rId36"/>
  </p:handoutMasterIdLst>
  <p:sldIdLst>
    <p:sldId id="257" r:id="rId6"/>
    <p:sldId id="286" r:id="rId7"/>
    <p:sldId id="263" r:id="rId8"/>
    <p:sldId id="287" r:id="rId9"/>
    <p:sldId id="288" r:id="rId10"/>
    <p:sldId id="289" r:id="rId11"/>
    <p:sldId id="290" r:id="rId12"/>
    <p:sldId id="310" r:id="rId13"/>
    <p:sldId id="292" r:id="rId14"/>
    <p:sldId id="293" r:id="rId15"/>
    <p:sldId id="294" r:id="rId16"/>
    <p:sldId id="295" r:id="rId17"/>
    <p:sldId id="296" r:id="rId18"/>
    <p:sldId id="261" r:id="rId19"/>
    <p:sldId id="311" r:id="rId20"/>
    <p:sldId id="312" r:id="rId21"/>
    <p:sldId id="313" r:id="rId22"/>
    <p:sldId id="314" r:id="rId23"/>
    <p:sldId id="302" r:id="rId24"/>
    <p:sldId id="303" r:id="rId25"/>
    <p:sldId id="304" r:id="rId26"/>
    <p:sldId id="305" r:id="rId27"/>
    <p:sldId id="306" r:id="rId28"/>
    <p:sldId id="316" r:id="rId29"/>
    <p:sldId id="317" r:id="rId30"/>
    <p:sldId id="318" r:id="rId31"/>
    <p:sldId id="307" r:id="rId32"/>
    <p:sldId id="309" r:id="rId33"/>
    <p:sldId id="308" r:id="rId34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82432" autoAdjust="0"/>
  </p:normalViewPr>
  <p:slideViewPr>
    <p:cSldViewPr snapToGrid="0">
      <p:cViewPr>
        <p:scale>
          <a:sx n="60" d="100"/>
          <a:sy n="60" d="100"/>
        </p:scale>
        <p:origin x="84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TW" sz="1200"/>
            </a:lvl1pPr>
          </a:lstStyle>
          <a:p>
            <a:fld id="{2BCAFC7A-71DD-4C2C-B63D-60FDC7DD5449}" type="datetimeFigureOut">
              <a:rPr lang="en-US" altLang="zh-TW" smtClean="0"/>
              <a:t>5/30/17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TW" sz="1200"/>
            </a:lvl1pPr>
          </a:lstStyle>
          <a:p>
            <a:fld id="{DA6FC261-E491-4C42-A663-B95247CC46D9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TW" sz="1200"/>
            </a:lvl1pPr>
          </a:lstStyle>
          <a:p>
            <a:fld id="{D85ECAFD-F005-4163-B10D-85806DC43F93}" type="datetimeFigureOut">
              <a:t>2017/5/30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TW" sz="1200"/>
            </a:lvl1pPr>
          </a:lstStyle>
          <a:p>
            <a:fld id="{333E963C-1534-4F8D-B2A7-66D81AA2595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zh-TW" smtClean="0"/>
              <a:pPr/>
              <a:t>1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11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37471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12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825375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13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842554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14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937284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15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196011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16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24393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17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858173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18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974863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19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86311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20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857787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3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732057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21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44923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以美宣組為主 美工技巧 設計能力 </a:t>
            </a:r>
            <a:endParaRPr lang="en-US" altLang="zh-TW" dirty="0" smtClean="0"/>
          </a:p>
          <a:p>
            <a:r>
              <a:rPr lang="zh-TW" altLang="en-US" dirty="0" smtClean="0"/>
              <a:t>影片</a:t>
            </a:r>
            <a:r>
              <a:rPr lang="en-US" altLang="zh-TW" dirty="0" smtClean="0"/>
              <a:t>:final cut pro</a:t>
            </a:r>
            <a:r>
              <a:rPr lang="zh-TW" altLang="en-US" dirty="0" smtClean="0"/>
              <a:t> 軟體剪輯工具</a:t>
            </a:r>
            <a:endParaRPr lang="en-US" altLang="zh-TW" dirty="0" smtClean="0"/>
          </a:p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22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778644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23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458621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24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78762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25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93644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26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362855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27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308700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28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387701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4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18782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5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248764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6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91064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7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25554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8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165538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9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558330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altLang="zh-TW" smtClean="0"/>
              <a:pPr/>
              <a:t>10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75069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729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1694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4236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809784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1161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54628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560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46668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094814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25858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796027F-7875-4030-9381-8BD8C4F21935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796027F-7875-4030-9381-8BD8C4F21935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9057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796027F-7875-4030-9381-8BD8C4F21935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1814667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8416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796027F-7875-4030-9381-8BD8C4F21935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1306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92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288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22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1.xml"/><Relationship Id="rId18" Type="http://schemas.openxmlformats.org/officeDocument/2006/relationships/theme" Target="../theme/theme3.xml"/><Relationship Id="rId19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68.xml"/><Relationship Id="rId18" Type="http://schemas.openxmlformats.org/officeDocument/2006/relationships/theme" Target="../theme/theme4.xml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8108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9513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36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altLang="zh-TW" smtClean="0"/>
              <a:t>5/30/17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467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PdgtdPvDYg?t=28m51s" TargetMode="External"/><Relationship Id="rId4" Type="http://schemas.openxmlformats.org/officeDocument/2006/relationships/image" Target="../media/image19.JPG"/><Relationship Id="rId5" Type="http://schemas.openxmlformats.org/officeDocument/2006/relationships/image" Target="../media/image20.JPEG"/><Relationship Id="rId6" Type="http://schemas.openxmlformats.org/officeDocument/2006/relationships/image" Target="../media/image21.JPG"/><Relationship Id="rId7" Type="http://schemas.openxmlformats.org/officeDocument/2006/relationships/image" Target="../media/image22.JP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"/>
          <p:cNvGrpSpPr/>
          <p:nvPr/>
        </p:nvGrpSpPr>
        <p:grpSpPr>
          <a:xfrm>
            <a:off x="1178881" y="0"/>
            <a:ext cx="9834238" cy="999455"/>
            <a:chOff x="4503738" y="341313"/>
            <a:chExt cx="4845050" cy="739775"/>
          </a:xfrm>
        </p:grpSpPr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4503738" y="341313"/>
              <a:ext cx="4845050" cy="739775"/>
            </a:xfrm>
            <a:custGeom>
              <a:avLst/>
              <a:gdLst>
                <a:gd name="T0" fmla="*/ 8 w 3052"/>
                <a:gd name="T1" fmla="*/ 0 h 466"/>
                <a:gd name="T2" fmla="*/ 0 w 3052"/>
                <a:gd name="T3" fmla="*/ 35 h 466"/>
                <a:gd name="T4" fmla="*/ 4 w 3052"/>
                <a:gd name="T5" fmla="*/ 58 h 466"/>
                <a:gd name="T6" fmla="*/ 8 w 3052"/>
                <a:gd name="T7" fmla="*/ 81 h 466"/>
                <a:gd name="T8" fmla="*/ 31 w 3052"/>
                <a:gd name="T9" fmla="*/ 124 h 466"/>
                <a:gd name="T10" fmla="*/ 70 w 3052"/>
                <a:gd name="T11" fmla="*/ 166 h 466"/>
                <a:gd name="T12" fmla="*/ 124 w 3052"/>
                <a:gd name="T13" fmla="*/ 204 h 466"/>
                <a:gd name="T14" fmla="*/ 185 w 3052"/>
                <a:gd name="T15" fmla="*/ 243 h 466"/>
                <a:gd name="T16" fmla="*/ 262 w 3052"/>
                <a:gd name="T17" fmla="*/ 277 h 466"/>
                <a:gd name="T18" fmla="*/ 351 w 3052"/>
                <a:gd name="T19" fmla="*/ 312 h 466"/>
                <a:gd name="T20" fmla="*/ 451 w 3052"/>
                <a:gd name="T21" fmla="*/ 339 h 466"/>
                <a:gd name="T22" fmla="*/ 558 w 3052"/>
                <a:gd name="T23" fmla="*/ 370 h 466"/>
                <a:gd name="T24" fmla="*/ 674 w 3052"/>
                <a:gd name="T25" fmla="*/ 393 h 466"/>
                <a:gd name="T26" fmla="*/ 801 w 3052"/>
                <a:gd name="T27" fmla="*/ 416 h 466"/>
                <a:gd name="T28" fmla="*/ 936 w 3052"/>
                <a:gd name="T29" fmla="*/ 431 h 466"/>
                <a:gd name="T30" fmla="*/ 1074 w 3052"/>
                <a:gd name="T31" fmla="*/ 447 h 466"/>
                <a:gd name="T32" fmla="*/ 1220 w 3052"/>
                <a:gd name="T33" fmla="*/ 458 h 466"/>
                <a:gd name="T34" fmla="*/ 1371 w 3052"/>
                <a:gd name="T35" fmla="*/ 466 h 466"/>
                <a:gd name="T36" fmla="*/ 1528 w 3052"/>
                <a:gd name="T37" fmla="*/ 466 h 466"/>
                <a:gd name="T38" fmla="*/ 1682 w 3052"/>
                <a:gd name="T39" fmla="*/ 466 h 466"/>
                <a:gd name="T40" fmla="*/ 1836 w 3052"/>
                <a:gd name="T41" fmla="*/ 458 h 466"/>
                <a:gd name="T42" fmla="*/ 1982 w 3052"/>
                <a:gd name="T43" fmla="*/ 447 h 466"/>
                <a:gd name="T44" fmla="*/ 2121 w 3052"/>
                <a:gd name="T45" fmla="*/ 431 h 466"/>
                <a:gd name="T46" fmla="*/ 2256 w 3052"/>
                <a:gd name="T47" fmla="*/ 416 h 466"/>
                <a:gd name="T48" fmla="*/ 2383 w 3052"/>
                <a:gd name="T49" fmla="*/ 393 h 466"/>
                <a:gd name="T50" fmla="*/ 2498 w 3052"/>
                <a:gd name="T51" fmla="*/ 370 h 466"/>
                <a:gd name="T52" fmla="*/ 2606 w 3052"/>
                <a:gd name="T53" fmla="*/ 339 h 466"/>
                <a:gd name="T54" fmla="*/ 2706 w 3052"/>
                <a:gd name="T55" fmla="*/ 312 h 466"/>
                <a:gd name="T56" fmla="*/ 2795 w 3052"/>
                <a:gd name="T57" fmla="*/ 277 h 466"/>
                <a:gd name="T58" fmla="*/ 2872 w 3052"/>
                <a:gd name="T59" fmla="*/ 243 h 466"/>
                <a:gd name="T60" fmla="*/ 2933 w 3052"/>
                <a:gd name="T61" fmla="*/ 204 h 466"/>
                <a:gd name="T62" fmla="*/ 2987 w 3052"/>
                <a:gd name="T63" fmla="*/ 166 h 466"/>
                <a:gd name="T64" fmla="*/ 3022 w 3052"/>
                <a:gd name="T65" fmla="*/ 124 h 466"/>
                <a:gd name="T66" fmla="*/ 3045 w 3052"/>
                <a:gd name="T67" fmla="*/ 81 h 466"/>
                <a:gd name="T68" fmla="*/ 3052 w 3052"/>
                <a:gd name="T69" fmla="*/ 58 h 466"/>
                <a:gd name="T70" fmla="*/ 3052 w 3052"/>
                <a:gd name="T71" fmla="*/ 35 h 466"/>
                <a:gd name="T72" fmla="*/ 3049 w 3052"/>
                <a:gd name="T73" fmla="*/ 0 h 466"/>
                <a:gd name="T74" fmla="*/ 8 w 3052"/>
                <a:gd name="T7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2" h="466">
                  <a:moveTo>
                    <a:pt x="8" y="0"/>
                  </a:moveTo>
                  <a:lnTo>
                    <a:pt x="0" y="35"/>
                  </a:lnTo>
                  <a:lnTo>
                    <a:pt x="4" y="58"/>
                  </a:lnTo>
                  <a:lnTo>
                    <a:pt x="8" y="81"/>
                  </a:lnTo>
                  <a:lnTo>
                    <a:pt x="31" y="124"/>
                  </a:lnTo>
                  <a:lnTo>
                    <a:pt x="70" y="166"/>
                  </a:lnTo>
                  <a:lnTo>
                    <a:pt x="124" y="204"/>
                  </a:lnTo>
                  <a:lnTo>
                    <a:pt x="185" y="243"/>
                  </a:lnTo>
                  <a:lnTo>
                    <a:pt x="262" y="277"/>
                  </a:lnTo>
                  <a:lnTo>
                    <a:pt x="351" y="312"/>
                  </a:lnTo>
                  <a:lnTo>
                    <a:pt x="451" y="339"/>
                  </a:lnTo>
                  <a:lnTo>
                    <a:pt x="558" y="370"/>
                  </a:lnTo>
                  <a:lnTo>
                    <a:pt x="674" y="393"/>
                  </a:lnTo>
                  <a:lnTo>
                    <a:pt x="801" y="416"/>
                  </a:lnTo>
                  <a:lnTo>
                    <a:pt x="936" y="431"/>
                  </a:lnTo>
                  <a:lnTo>
                    <a:pt x="1074" y="447"/>
                  </a:lnTo>
                  <a:lnTo>
                    <a:pt x="1220" y="458"/>
                  </a:lnTo>
                  <a:lnTo>
                    <a:pt x="1371" y="466"/>
                  </a:lnTo>
                  <a:lnTo>
                    <a:pt x="1528" y="466"/>
                  </a:lnTo>
                  <a:lnTo>
                    <a:pt x="1682" y="466"/>
                  </a:lnTo>
                  <a:lnTo>
                    <a:pt x="1836" y="458"/>
                  </a:lnTo>
                  <a:lnTo>
                    <a:pt x="1982" y="447"/>
                  </a:lnTo>
                  <a:lnTo>
                    <a:pt x="2121" y="431"/>
                  </a:lnTo>
                  <a:lnTo>
                    <a:pt x="2256" y="416"/>
                  </a:lnTo>
                  <a:lnTo>
                    <a:pt x="2383" y="393"/>
                  </a:lnTo>
                  <a:lnTo>
                    <a:pt x="2498" y="370"/>
                  </a:lnTo>
                  <a:lnTo>
                    <a:pt x="2606" y="339"/>
                  </a:lnTo>
                  <a:lnTo>
                    <a:pt x="2706" y="312"/>
                  </a:lnTo>
                  <a:lnTo>
                    <a:pt x="2795" y="277"/>
                  </a:lnTo>
                  <a:lnTo>
                    <a:pt x="2872" y="243"/>
                  </a:lnTo>
                  <a:lnTo>
                    <a:pt x="2933" y="204"/>
                  </a:lnTo>
                  <a:lnTo>
                    <a:pt x="2987" y="166"/>
                  </a:lnTo>
                  <a:lnTo>
                    <a:pt x="3022" y="124"/>
                  </a:lnTo>
                  <a:lnTo>
                    <a:pt x="3045" y="81"/>
                  </a:lnTo>
                  <a:lnTo>
                    <a:pt x="3052" y="58"/>
                  </a:lnTo>
                  <a:lnTo>
                    <a:pt x="3052" y="35"/>
                  </a:lnTo>
                  <a:lnTo>
                    <a:pt x="3049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5091113" y="341313"/>
              <a:ext cx="3678238" cy="122238"/>
            </a:xfrm>
            <a:custGeom>
              <a:avLst/>
              <a:gdLst>
                <a:gd name="T0" fmla="*/ 2317 w 2317"/>
                <a:gd name="T1" fmla="*/ 0 h 77"/>
                <a:gd name="T2" fmla="*/ 0 w 2317"/>
                <a:gd name="T3" fmla="*/ 0 h 77"/>
                <a:gd name="T4" fmla="*/ 127 w 2317"/>
                <a:gd name="T5" fmla="*/ 16 h 77"/>
                <a:gd name="T6" fmla="*/ 258 w 2317"/>
                <a:gd name="T7" fmla="*/ 35 h 77"/>
                <a:gd name="T8" fmla="*/ 396 w 2317"/>
                <a:gd name="T9" fmla="*/ 47 h 77"/>
                <a:gd name="T10" fmla="*/ 539 w 2317"/>
                <a:gd name="T11" fmla="*/ 58 h 77"/>
                <a:gd name="T12" fmla="*/ 689 w 2317"/>
                <a:gd name="T13" fmla="*/ 66 h 77"/>
                <a:gd name="T14" fmla="*/ 843 w 2317"/>
                <a:gd name="T15" fmla="*/ 74 h 77"/>
                <a:gd name="T16" fmla="*/ 997 w 2317"/>
                <a:gd name="T17" fmla="*/ 77 h 77"/>
                <a:gd name="T18" fmla="*/ 1158 w 2317"/>
                <a:gd name="T19" fmla="*/ 77 h 77"/>
                <a:gd name="T20" fmla="*/ 1316 w 2317"/>
                <a:gd name="T21" fmla="*/ 77 h 77"/>
                <a:gd name="T22" fmla="*/ 1474 w 2317"/>
                <a:gd name="T23" fmla="*/ 74 h 77"/>
                <a:gd name="T24" fmla="*/ 1628 w 2317"/>
                <a:gd name="T25" fmla="*/ 66 h 77"/>
                <a:gd name="T26" fmla="*/ 1774 w 2317"/>
                <a:gd name="T27" fmla="*/ 58 h 77"/>
                <a:gd name="T28" fmla="*/ 1920 w 2317"/>
                <a:gd name="T29" fmla="*/ 47 h 77"/>
                <a:gd name="T30" fmla="*/ 2055 w 2317"/>
                <a:gd name="T31" fmla="*/ 35 h 77"/>
                <a:gd name="T32" fmla="*/ 2190 w 2317"/>
                <a:gd name="T33" fmla="*/ 16 h 77"/>
                <a:gd name="T34" fmla="*/ 2317 w 2317"/>
                <a:gd name="T3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17" h="77">
                  <a:moveTo>
                    <a:pt x="2317" y="0"/>
                  </a:moveTo>
                  <a:lnTo>
                    <a:pt x="0" y="0"/>
                  </a:lnTo>
                  <a:lnTo>
                    <a:pt x="127" y="16"/>
                  </a:lnTo>
                  <a:lnTo>
                    <a:pt x="258" y="35"/>
                  </a:lnTo>
                  <a:lnTo>
                    <a:pt x="396" y="47"/>
                  </a:lnTo>
                  <a:lnTo>
                    <a:pt x="539" y="58"/>
                  </a:lnTo>
                  <a:lnTo>
                    <a:pt x="689" y="66"/>
                  </a:lnTo>
                  <a:lnTo>
                    <a:pt x="843" y="74"/>
                  </a:lnTo>
                  <a:lnTo>
                    <a:pt x="997" y="77"/>
                  </a:lnTo>
                  <a:lnTo>
                    <a:pt x="1158" y="77"/>
                  </a:lnTo>
                  <a:lnTo>
                    <a:pt x="1316" y="77"/>
                  </a:lnTo>
                  <a:lnTo>
                    <a:pt x="1474" y="74"/>
                  </a:lnTo>
                  <a:lnTo>
                    <a:pt x="1628" y="66"/>
                  </a:lnTo>
                  <a:lnTo>
                    <a:pt x="1774" y="58"/>
                  </a:lnTo>
                  <a:lnTo>
                    <a:pt x="1920" y="47"/>
                  </a:lnTo>
                  <a:lnTo>
                    <a:pt x="2055" y="35"/>
                  </a:lnTo>
                  <a:lnTo>
                    <a:pt x="2190" y="16"/>
                  </a:lnTo>
                  <a:lnTo>
                    <a:pt x="2317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6"/>
            <p:cNvSpPr>
              <a:spLocks/>
            </p:cNvSpPr>
            <p:nvPr/>
          </p:nvSpPr>
          <p:spPr bwMode="auto">
            <a:xfrm>
              <a:off x="4503738" y="341313"/>
              <a:ext cx="4845050" cy="604838"/>
            </a:xfrm>
            <a:custGeom>
              <a:avLst/>
              <a:gdLst>
                <a:gd name="T0" fmla="*/ 2783 w 3052"/>
                <a:gd name="T1" fmla="*/ 0 h 381"/>
                <a:gd name="T2" fmla="*/ 2729 w 3052"/>
                <a:gd name="T3" fmla="*/ 16 h 381"/>
                <a:gd name="T4" fmla="*/ 2671 w 3052"/>
                <a:gd name="T5" fmla="*/ 31 h 381"/>
                <a:gd name="T6" fmla="*/ 2610 w 3052"/>
                <a:gd name="T7" fmla="*/ 47 h 381"/>
                <a:gd name="T8" fmla="*/ 2544 w 3052"/>
                <a:gd name="T9" fmla="*/ 62 h 381"/>
                <a:gd name="T10" fmla="*/ 2402 w 3052"/>
                <a:gd name="T11" fmla="*/ 89 h 381"/>
                <a:gd name="T12" fmla="*/ 2248 w 3052"/>
                <a:gd name="T13" fmla="*/ 112 h 381"/>
                <a:gd name="T14" fmla="*/ 2083 w 3052"/>
                <a:gd name="T15" fmla="*/ 127 h 381"/>
                <a:gd name="T16" fmla="*/ 1906 w 3052"/>
                <a:gd name="T17" fmla="*/ 139 h 381"/>
                <a:gd name="T18" fmla="*/ 1721 w 3052"/>
                <a:gd name="T19" fmla="*/ 150 h 381"/>
                <a:gd name="T20" fmla="*/ 1528 w 3052"/>
                <a:gd name="T21" fmla="*/ 150 h 381"/>
                <a:gd name="T22" fmla="*/ 1336 w 3052"/>
                <a:gd name="T23" fmla="*/ 150 h 381"/>
                <a:gd name="T24" fmla="*/ 1151 w 3052"/>
                <a:gd name="T25" fmla="*/ 139 h 381"/>
                <a:gd name="T26" fmla="*/ 974 w 3052"/>
                <a:gd name="T27" fmla="*/ 127 h 381"/>
                <a:gd name="T28" fmla="*/ 809 w 3052"/>
                <a:gd name="T29" fmla="*/ 112 h 381"/>
                <a:gd name="T30" fmla="*/ 655 w 3052"/>
                <a:gd name="T31" fmla="*/ 89 h 381"/>
                <a:gd name="T32" fmla="*/ 512 w 3052"/>
                <a:gd name="T33" fmla="*/ 62 h 381"/>
                <a:gd name="T34" fmla="*/ 447 w 3052"/>
                <a:gd name="T35" fmla="*/ 47 h 381"/>
                <a:gd name="T36" fmla="*/ 385 w 3052"/>
                <a:gd name="T37" fmla="*/ 31 h 381"/>
                <a:gd name="T38" fmla="*/ 328 w 3052"/>
                <a:gd name="T39" fmla="*/ 16 h 381"/>
                <a:gd name="T40" fmla="*/ 274 w 3052"/>
                <a:gd name="T41" fmla="*/ 0 h 381"/>
                <a:gd name="T42" fmla="*/ 8 w 3052"/>
                <a:gd name="T43" fmla="*/ 0 h 381"/>
                <a:gd name="T44" fmla="*/ 0 w 3052"/>
                <a:gd name="T45" fmla="*/ 31 h 381"/>
                <a:gd name="T46" fmla="*/ 4 w 3052"/>
                <a:gd name="T47" fmla="*/ 47 h 381"/>
                <a:gd name="T48" fmla="*/ 8 w 3052"/>
                <a:gd name="T49" fmla="*/ 66 h 381"/>
                <a:gd name="T50" fmla="*/ 31 w 3052"/>
                <a:gd name="T51" fmla="*/ 100 h 381"/>
                <a:gd name="T52" fmla="*/ 70 w 3052"/>
                <a:gd name="T53" fmla="*/ 135 h 381"/>
                <a:gd name="T54" fmla="*/ 124 w 3052"/>
                <a:gd name="T55" fmla="*/ 166 h 381"/>
                <a:gd name="T56" fmla="*/ 185 w 3052"/>
                <a:gd name="T57" fmla="*/ 197 h 381"/>
                <a:gd name="T58" fmla="*/ 262 w 3052"/>
                <a:gd name="T59" fmla="*/ 227 h 381"/>
                <a:gd name="T60" fmla="*/ 351 w 3052"/>
                <a:gd name="T61" fmla="*/ 254 h 381"/>
                <a:gd name="T62" fmla="*/ 451 w 3052"/>
                <a:gd name="T63" fmla="*/ 277 h 381"/>
                <a:gd name="T64" fmla="*/ 558 w 3052"/>
                <a:gd name="T65" fmla="*/ 300 h 381"/>
                <a:gd name="T66" fmla="*/ 674 w 3052"/>
                <a:gd name="T67" fmla="*/ 320 h 381"/>
                <a:gd name="T68" fmla="*/ 801 w 3052"/>
                <a:gd name="T69" fmla="*/ 339 h 381"/>
                <a:gd name="T70" fmla="*/ 936 w 3052"/>
                <a:gd name="T71" fmla="*/ 354 h 381"/>
                <a:gd name="T72" fmla="*/ 1074 w 3052"/>
                <a:gd name="T73" fmla="*/ 366 h 381"/>
                <a:gd name="T74" fmla="*/ 1220 w 3052"/>
                <a:gd name="T75" fmla="*/ 374 h 381"/>
                <a:gd name="T76" fmla="*/ 1371 w 3052"/>
                <a:gd name="T77" fmla="*/ 377 h 381"/>
                <a:gd name="T78" fmla="*/ 1528 w 3052"/>
                <a:gd name="T79" fmla="*/ 381 h 381"/>
                <a:gd name="T80" fmla="*/ 1682 w 3052"/>
                <a:gd name="T81" fmla="*/ 377 h 381"/>
                <a:gd name="T82" fmla="*/ 1836 w 3052"/>
                <a:gd name="T83" fmla="*/ 374 h 381"/>
                <a:gd name="T84" fmla="*/ 1982 w 3052"/>
                <a:gd name="T85" fmla="*/ 366 h 381"/>
                <a:gd name="T86" fmla="*/ 2121 w 3052"/>
                <a:gd name="T87" fmla="*/ 354 h 381"/>
                <a:gd name="T88" fmla="*/ 2256 w 3052"/>
                <a:gd name="T89" fmla="*/ 339 h 381"/>
                <a:gd name="T90" fmla="*/ 2383 w 3052"/>
                <a:gd name="T91" fmla="*/ 320 h 381"/>
                <a:gd name="T92" fmla="*/ 2498 w 3052"/>
                <a:gd name="T93" fmla="*/ 300 h 381"/>
                <a:gd name="T94" fmla="*/ 2606 w 3052"/>
                <a:gd name="T95" fmla="*/ 277 h 381"/>
                <a:gd name="T96" fmla="*/ 2706 w 3052"/>
                <a:gd name="T97" fmla="*/ 254 h 381"/>
                <a:gd name="T98" fmla="*/ 2795 w 3052"/>
                <a:gd name="T99" fmla="*/ 227 h 381"/>
                <a:gd name="T100" fmla="*/ 2872 w 3052"/>
                <a:gd name="T101" fmla="*/ 197 h 381"/>
                <a:gd name="T102" fmla="*/ 2933 w 3052"/>
                <a:gd name="T103" fmla="*/ 166 h 381"/>
                <a:gd name="T104" fmla="*/ 2987 w 3052"/>
                <a:gd name="T105" fmla="*/ 135 h 381"/>
                <a:gd name="T106" fmla="*/ 3022 w 3052"/>
                <a:gd name="T107" fmla="*/ 100 h 381"/>
                <a:gd name="T108" fmla="*/ 3045 w 3052"/>
                <a:gd name="T109" fmla="*/ 66 h 381"/>
                <a:gd name="T110" fmla="*/ 3052 w 3052"/>
                <a:gd name="T111" fmla="*/ 47 h 381"/>
                <a:gd name="T112" fmla="*/ 3052 w 3052"/>
                <a:gd name="T113" fmla="*/ 31 h 381"/>
                <a:gd name="T114" fmla="*/ 3049 w 3052"/>
                <a:gd name="T115" fmla="*/ 0 h 381"/>
                <a:gd name="T116" fmla="*/ 2783 w 3052"/>
                <a:gd name="T117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52" h="381">
                  <a:moveTo>
                    <a:pt x="2783" y="0"/>
                  </a:moveTo>
                  <a:lnTo>
                    <a:pt x="2729" y="16"/>
                  </a:lnTo>
                  <a:lnTo>
                    <a:pt x="2671" y="31"/>
                  </a:lnTo>
                  <a:lnTo>
                    <a:pt x="2610" y="47"/>
                  </a:lnTo>
                  <a:lnTo>
                    <a:pt x="2544" y="62"/>
                  </a:lnTo>
                  <a:lnTo>
                    <a:pt x="2402" y="89"/>
                  </a:lnTo>
                  <a:lnTo>
                    <a:pt x="2248" y="112"/>
                  </a:lnTo>
                  <a:lnTo>
                    <a:pt x="2083" y="127"/>
                  </a:lnTo>
                  <a:lnTo>
                    <a:pt x="1906" y="139"/>
                  </a:lnTo>
                  <a:lnTo>
                    <a:pt x="1721" y="150"/>
                  </a:lnTo>
                  <a:lnTo>
                    <a:pt x="1528" y="150"/>
                  </a:lnTo>
                  <a:lnTo>
                    <a:pt x="1336" y="150"/>
                  </a:lnTo>
                  <a:lnTo>
                    <a:pt x="1151" y="139"/>
                  </a:lnTo>
                  <a:lnTo>
                    <a:pt x="974" y="127"/>
                  </a:lnTo>
                  <a:lnTo>
                    <a:pt x="809" y="112"/>
                  </a:lnTo>
                  <a:lnTo>
                    <a:pt x="655" y="89"/>
                  </a:lnTo>
                  <a:lnTo>
                    <a:pt x="512" y="62"/>
                  </a:lnTo>
                  <a:lnTo>
                    <a:pt x="447" y="47"/>
                  </a:lnTo>
                  <a:lnTo>
                    <a:pt x="385" y="31"/>
                  </a:lnTo>
                  <a:lnTo>
                    <a:pt x="328" y="16"/>
                  </a:lnTo>
                  <a:lnTo>
                    <a:pt x="274" y="0"/>
                  </a:lnTo>
                  <a:lnTo>
                    <a:pt x="8" y="0"/>
                  </a:lnTo>
                  <a:lnTo>
                    <a:pt x="0" y="31"/>
                  </a:lnTo>
                  <a:lnTo>
                    <a:pt x="4" y="47"/>
                  </a:lnTo>
                  <a:lnTo>
                    <a:pt x="8" y="66"/>
                  </a:lnTo>
                  <a:lnTo>
                    <a:pt x="31" y="100"/>
                  </a:lnTo>
                  <a:lnTo>
                    <a:pt x="70" y="135"/>
                  </a:lnTo>
                  <a:lnTo>
                    <a:pt x="124" y="166"/>
                  </a:lnTo>
                  <a:lnTo>
                    <a:pt x="185" y="197"/>
                  </a:lnTo>
                  <a:lnTo>
                    <a:pt x="262" y="227"/>
                  </a:lnTo>
                  <a:lnTo>
                    <a:pt x="351" y="254"/>
                  </a:lnTo>
                  <a:lnTo>
                    <a:pt x="451" y="277"/>
                  </a:lnTo>
                  <a:lnTo>
                    <a:pt x="558" y="300"/>
                  </a:lnTo>
                  <a:lnTo>
                    <a:pt x="674" y="320"/>
                  </a:lnTo>
                  <a:lnTo>
                    <a:pt x="801" y="339"/>
                  </a:lnTo>
                  <a:lnTo>
                    <a:pt x="936" y="354"/>
                  </a:lnTo>
                  <a:lnTo>
                    <a:pt x="1074" y="366"/>
                  </a:lnTo>
                  <a:lnTo>
                    <a:pt x="1220" y="374"/>
                  </a:lnTo>
                  <a:lnTo>
                    <a:pt x="1371" y="377"/>
                  </a:lnTo>
                  <a:lnTo>
                    <a:pt x="1528" y="381"/>
                  </a:lnTo>
                  <a:lnTo>
                    <a:pt x="1682" y="377"/>
                  </a:lnTo>
                  <a:lnTo>
                    <a:pt x="1836" y="374"/>
                  </a:lnTo>
                  <a:lnTo>
                    <a:pt x="1982" y="366"/>
                  </a:lnTo>
                  <a:lnTo>
                    <a:pt x="2121" y="354"/>
                  </a:lnTo>
                  <a:lnTo>
                    <a:pt x="2256" y="339"/>
                  </a:lnTo>
                  <a:lnTo>
                    <a:pt x="2383" y="320"/>
                  </a:lnTo>
                  <a:lnTo>
                    <a:pt x="2498" y="300"/>
                  </a:lnTo>
                  <a:lnTo>
                    <a:pt x="2606" y="277"/>
                  </a:lnTo>
                  <a:lnTo>
                    <a:pt x="2706" y="254"/>
                  </a:lnTo>
                  <a:lnTo>
                    <a:pt x="2795" y="227"/>
                  </a:lnTo>
                  <a:lnTo>
                    <a:pt x="2872" y="197"/>
                  </a:lnTo>
                  <a:lnTo>
                    <a:pt x="2933" y="166"/>
                  </a:lnTo>
                  <a:lnTo>
                    <a:pt x="2987" y="135"/>
                  </a:lnTo>
                  <a:lnTo>
                    <a:pt x="3022" y="100"/>
                  </a:lnTo>
                  <a:lnTo>
                    <a:pt x="3045" y="66"/>
                  </a:lnTo>
                  <a:lnTo>
                    <a:pt x="3052" y="47"/>
                  </a:lnTo>
                  <a:lnTo>
                    <a:pt x="3052" y="31"/>
                  </a:lnTo>
                  <a:lnTo>
                    <a:pt x="3049" y="0"/>
                  </a:lnTo>
                  <a:lnTo>
                    <a:pt x="2783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7"/>
            <p:cNvSpPr>
              <a:spLocks/>
            </p:cNvSpPr>
            <p:nvPr/>
          </p:nvSpPr>
          <p:spPr bwMode="auto">
            <a:xfrm>
              <a:off x="4645025" y="420688"/>
              <a:ext cx="4564063" cy="452438"/>
            </a:xfrm>
            <a:custGeom>
              <a:avLst/>
              <a:gdLst>
                <a:gd name="T0" fmla="*/ 1439 w 2875"/>
                <a:gd name="T1" fmla="*/ 185 h 285"/>
                <a:gd name="T2" fmla="*/ 1220 w 2875"/>
                <a:gd name="T3" fmla="*/ 181 h 285"/>
                <a:gd name="T4" fmla="*/ 1008 w 2875"/>
                <a:gd name="T5" fmla="*/ 170 h 285"/>
                <a:gd name="T6" fmla="*/ 804 w 2875"/>
                <a:gd name="T7" fmla="*/ 154 h 285"/>
                <a:gd name="T8" fmla="*/ 616 w 2875"/>
                <a:gd name="T9" fmla="*/ 135 h 285"/>
                <a:gd name="T10" fmla="*/ 439 w 2875"/>
                <a:gd name="T11" fmla="*/ 108 h 285"/>
                <a:gd name="T12" fmla="*/ 354 w 2875"/>
                <a:gd name="T13" fmla="*/ 93 h 285"/>
                <a:gd name="T14" fmla="*/ 277 w 2875"/>
                <a:gd name="T15" fmla="*/ 74 h 285"/>
                <a:gd name="T16" fmla="*/ 200 w 2875"/>
                <a:gd name="T17" fmla="*/ 58 h 285"/>
                <a:gd name="T18" fmla="*/ 131 w 2875"/>
                <a:gd name="T19" fmla="*/ 39 h 285"/>
                <a:gd name="T20" fmla="*/ 62 w 2875"/>
                <a:gd name="T21" fmla="*/ 20 h 285"/>
                <a:gd name="T22" fmla="*/ 0 w 2875"/>
                <a:gd name="T23" fmla="*/ 0 h 285"/>
                <a:gd name="T24" fmla="*/ 46 w 2875"/>
                <a:gd name="T25" fmla="*/ 31 h 285"/>
                <a:gd name="T26" fmla="*/ 96 w 2875"/>
                <a:gd name="T27" fmla="*/ 58 h 285"/>
                <a:gd name="T28" fmla="*/ 154 w 2875"/>
                <a:gd name="T29" fmla="*/ 89 h 285"/>
                <a:gd name="T30" fmla="*/ 223 w 2875"/>
                <a:gd name="T31" fmla="*/ 116 h 285"/>
                <a:gd name="T32" fmla="*/ 296 w 2875"/>
                <a:gd name="T33" fmla="*/ 139 h 285"/>
                <a:gd name="T34" fmla="*/ 373 w 2875"/>
                <a:gd name="T35" fmla="*/ 162 h 285"/>
                <a:gd name="T36" fmla="*/ 458 w 2875"/>
                <a:gd name="T37" fmla="*/ 185 h 285"/>
                <a:gd name="T38" fmla="*/ 550 w 2875"/>
                <a:gd name="T39" fmla="*/ 204 h 285"/>
                <a:gd name="T40" fmla="*/ 647 w 2875"/>
                <a:gd name="T41" fmla="*/ 224 h 285"/>
                <a:gd name="T42" fmla="*/ 747 w 2875"/>
                <a:gd name="T43" fmla="*/ 239 h 285"/>
                <a:gd name="T44" fmla="*/ 854 w 2875"/>
                <a:gd name="T45" fmla="*/ 250 h 285"/>
                <a:gd name="T46" fmla="*/ 966 w 2875"/>
                <a:gd name="T47" fmla="*/ 262 h 285"/>
                <a:gd name="T48" fmla="*/ 1197 w 2875"/>
                <a:gd name="T49" fmla="*/ 281 h 285"/>
                <a:gd name="T50" fmla="*/ 1439 w 2875"/>
                <a:gd name="T51" fmla="*/ 285 h 285"/>
                <a:gd name="T52" fmla="*/ 1682 w 2875"/>
                <a:gd name="T53" fmla="*/ 281 h 285"/>
                <a:gd name="T54" fmla="*/ 1913 w 2875"/>
                <a:gd name="T55" fmla="*/ 262 h 285"/>
                <a:gd name="T56" fmla="*/ 2024 w 2875"/>
                <a:gd name="T57" fmla="*/ 250 h 285"/>
                <a:gd name="T58" fmla="*/ 2128 w 2875"/>
                <a:gd name="T59" fmla="*/ 239 h 285"/>
                <a:gd name="T60" fmla="*/ 2232 w 2875"/>
                <a:gd name="T61" fmla="*/ 224 h 285"/>
                <a:gd name="T62" fmla="*/ 2328 w 2875"/>
                <a:gd name="T63" fmla="*/ 204 h 285"/>
                <a:gd name="T64" fmla="*/ 2417 w 2875"/>
                <a:gd name="T65" fmla="*/ 185 h 285"/>
                <a:gd name="T66" fmla="*/ 2505 w 2875"/>
                <a:gd name="T67" fmla="*/ 162 h 285"/>
                <a:gd name="T68" fmla="*/ 2582 w 2875"/>
                <a:gd name="T69" fmla="*/ 139 h 285"/>
                <a:gd name="T70" fmla="*/ 2656 w 2875"/>
                <a:gd name="T71" fmla="*/ 116 h 285"/>
                <a:gd name="T72" fmla="*/ 2721 w 2875"/>
                <a:gd name="T73" fmla="*/ 89 h 285"/>
                <a:gd name="T74" fmla="*/ 2783 w 2875"/>
                <a:gd name="T75" fmla="*/ 58 h 285"/>
                <a:gd name="T76" fmla="*/ 2833 w 2875"/>
                <a:gd name="T77" fmla="*/ 31 h 285"/>
                <a:gd name="T78" fmla="*/ 2875 w 2875"/>
                <a:gd name="T79" fmla="*/ 0 h 285"/>
                <a:gd name="T80" fmla="*/ 2813 w 2875"/>
                <a:gd name="T81" fmla="*/ 20 h 285"/>
                <a:gd name="T82" fmla="*/ 2748 w 2875"/>
                <a:gd name="T83" fmla="*/ 39 h 285"/>
                <a:gd name="T84" fmla="*/ 2679 w 2875"/>
                <a:gd name="T85" fmla="*/ 58 h 285"/>
                <a:gd name="T86" fmla="*/ 2602 w 2875"/>
                <a:gd name="T87" fmla="*/ 74 h 285"/>
                <a:gd name="T88" fmla="*/ 2521 w 2875"/>
                <a:gd name="T89" fmla="*/ 93 h 285"/>
                <a:gd name="T90" fmla="*/ 2440 w 2875"/>
                <a:gd name="T91" fmla="*/ 108 h 285"/>
                <a:gd name="T92" fmla="*/ 2263 w 2875"/>
                <a:gd name="T93" fmla="*/ 135 h 285"/>
                <a:gd name="T94" fmla="*/ 2071 w 2875"/>
                <a:gd name="T95" fmla="*/ 154 h 285"/>
                <a:gd name="T96" fmla="*/ 1870 w 2875"/>
                <a:gd name="T97" fmla="*/ 170 h 285"/>
                <a:gd name="T98" fmla="*/ 1659 w 2875"/>
                <a:gd name="T99" fmla="*/ 181 h 285"/>
                <a:gd name="T100" fmla="*/ 1439 w 2875"/>
                <a:gd name="T101" fmla="*/ 1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75" h="285">
                  <a:moveTo>
                    <a:pt x="1439" y="185"/>
                  </a:moveTo>
                  <a:lnTo>
                    <a:pt x="1220" y="181"/>
                  </a:lnTo>
                  <a:lnTo>
                    <a:pt x="1008" y="170"/>
                  </a:lnTo>
                  <a:lnTo>
                    <a:pt x="804" y="154"/>
                  </a:lnTo>
                  <a:lnTo>
                    <a:pt x="616" y="135"/>
                  </a:lnTo>
                  <a:lnTo>
                    <a:pt x="439" y="108"/>
                  </a:lnTo>
                  <a:lnTo>
                    <a:pt x="354" y="93"/>
                  </a:lnTo>
                  <a:lnTo>
                    <a:pt x="277" y="74"/>
                  </a:lnTo>
                  <a:lnTo>
                    <a:pt x="200" y="58"/>
                  </a:lnTo>
                  <a:lnTo>
                    <a:pt x="131" y="39"/>
                  </a:lnTo>
                  <a:lnTo>
                    <a:pt x="62" y="20"/>
                  </a:lnTo>
                  <a:lnTo>
                    <a:pt x="0" y="0"/>
                  </a:lnTo>
                  <a:lnTo>
                    <a:pt x="46" y="31"/>
                  </a:lnTo>
                  <a:lnTo>
                    <a:pt x="96" y="58"/>
                  </a:lnTo>
                  <a:lnTo>
                    <a:pt x="154" y="89"/>
                  </a:lnTo>
                  <a:lnTo>
                    <a:pt x="223" y="116"/>
                  </a:lnTo>
                  <a:lnTo>
                    <a:pt x="296" y="139"/>
                  </a:lnTo>
                  <a:lnTo>
                    <a:pt x="373" y="162"/>
                  </a:lnTo>
                  <a:lnTo>
                    <a:pt x="458" y="185"/>
                  </a:lnTo>
                  <a:lnTo>
                    <a:pt x="550" y="204"/>
                  </a:lnTo>
                  <a:lnTo>
                    <a:pt x="647" y="224"/>
                  </a:lnTo>
                  <a:lnTo>
                    <a:pt x="747" y="239"/>
                  </a:lnTo>
                  <a:lnTo>
                    <a:pt x="854" y="250"/>
                  </a:lnTo>
                  <a:lnTo>
                    <a:pt x="966" y="262"/>
                  </a:lnTo>
                  <a:lnTo>
                    <a:pt x="1197" y="281"/>
                  </a:lnTo>
                  <a:lnTo>
                    <a:pt x="1439" y="285"/>
                  </a:lnTo>
                  <a:lnTo>
                    <a:pt x="1682" y="281"/>
                  </a:lnTo>
                  <a:lnTo>
                    <a:pt x="1913" y="262"/>
                  </a:lnTo>
                  <a:lnTo>
                    <a:pt x="2024" y="250"/>
                  </a:lnTo>
                  <a:lnTo>
                    <a:pt x="2128" y="239"/>
                  </a:lnTo>
                  <a:lnTo>
                    <a:pt x="2232" y="224"/>
                  </a:lnTo>
                  <a:lnTo>
                    <a:pt x="2328" y="204"/>
                  </a:lnTo>
                  <a:lnTo>
                    <a:pt x="2417" y="185"/>
                  </a:lnTo>
                  <a:lnTo>
                    <a:pt x="2505" y="162"/>
                  </a:lnTo>
                  <a:lnTo>
                    <a:pt x="2582" y="139"/>
                  </a:lnTo>
                  <a:lnTo>
                    <a:pt x="2656" y="116"/>
                  </a:lnTo>
                  <a:lnTo>
                    <a:pt x="2721" y="89"/>
                  </a:lnTo>
                  <a:lnTo>
                    <a:pt x="2783" y="58"/>
                  </a:lnTo>
                  <a:lnTo>
                    <a:pt x="2833" y="31"/>
                  </a:lnTo>
                  <a:lnTo>
                    <a:pt x="2875" y="0"/>
                  </a:lnTo>
                  <a:lnTo>
                    <a:pt x="2813" y="20"/>
                  </a:lnTo>
                  <a:lnTo>
                    <a:pt x="2748" y="39"/>
                  </a:lnTo>
                  <a:lnTo>
                    <a:pt x="2679" y="58"/>
                  </a:lnTo>
                  <a:lnTo>
                    <a:pt x="2602" y="74"/>
                  </a:lnTo>
                  <a:lnTo>
                    <a:pt x="2521" y="93"/>
                  </a:lnTo>
                  <a:lnTo>
                    <a:pt x="2440" y="108"/>
                  </a:lnTo>
                  <a:lnTo>
                    <a:pt x="2263" y="135"/>
                  </a:lnTo>
                  <a:lnTo>
                    <a:pt x="2071" y="154"/>
                  </a:lnTo>
                  <a:lnTo>
                    <a:pt x="1870" y="170"/>
                  </a:lnTo>
                  <a:lnTo>
                    <a:pt x="1659" y="181"/>
                  </a:lnTo>
                  <a:lnTo>
                    <a:pt x="1439" y="185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2"/>
          <p:cNvGrpSpPr/>
          <p:nvPr/>
        </p:nvGrpSpPr>
        <p:grpSpPr>
          <a:xfrm>
            <a:off x="0" y="-2"/>
            <a:ext cx="1458849" cy="5486400"/>
            <a:chOff x="859318" y="400039"/>
            <a:chExt cx="1533525" cy="5753100"/>
          </a:xfrm>
        </p:grpSpPr>
        <p:sp>
          <p:nvSpPr>
            <p:cNvPr id="15" name="Freeform 38"/>
            <p:cNvSpPr>
              <a:spLocks/>
            </p:cNvSpPr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966 w 966"/>
                <a:gd name="T1" fmla="*/ 0 h 1782"/>
                <a:gd name="T2" fmla="*/ 943 w 966"/>
                <a:gd name="T3" fmla="*/ 170 h 1782"/>
                <a:gd name="T4" fmla="*/ 912 w 966"/>
                <a:gd name="T5" fmla="*/ 331 h 1782"/>
                <a:gd name="T6" fmla="*/ 881 w 966"/>
                <a:gd name="T7" fmla="*/ 477 h 1782"/>
                <a:gd name="T8" fmla="*/ 851 w 966"/>
                <a:gd name="T9" fmla="*/ 616 h 1782"/>
                <a:gd name="T10" fmla="*/ 816 w 966"/>
                <a:gd name="T11" fmla="*/ 743 h 1782"/>
                <a:gd name="T12" fmla="*/ 781 w 966"/>
                <a:gd name="T13" fmla="*/ 862 h 1782"/>
                <a:gd name="T14" fmla="*/ 743 w 966"/>
                <a:gd name="T15" fmla="*/ 970 h 1782"/>
                <a:gd name="T16" fmla="*/ 704 w 966"/>
                <a:gd name="T17" fmla="*/ 1070 h 1782"/>
                <a:gd name="T18" fmla="*/ 666 w 966"/>
                <a:gd name="T19" fmla="*/ 1162 h 1782"/>
                <a:gd name="T20" fmla="*/ 627 w 966"/>
                <a:gd name="T21" fmla="*/ 1243 h 1782"/>
                <a:gd name="T22" fmla="*/ 585 w 966"/>
                <a:gd name="T23" fmla="*/ 1320 h 1782"/>
                <a:gd name="T24" fmla="*/ 547 w 966"/>
                <a:gd name="T25" fmla="*/ 1389 h 1782"/>
                <a:gd name="T26" fmla="*/ 504 w 966"/>
                <a:gd name="T27" fmla="*/ 1451 h 1782"/>
                <a:gd name="T28" fmla="*/ 466 w 966"/>
                <a:gd name="T29" fmla="*/ 1505 h 1782"/>
                <a:gd name="T30" fmla="*/ 424 w 966"/>
                <a:gd name="T31" fmla="*/ 1551 h 1782"/>
                <a:gd name="T32" fmla="*/ 385 w 966"/>
                <a:gd name="T33" fmla="*/ 1593 h 1782"/>
                <a:gd name="T34" fmla="*/ 347 w 966"/>
                <a:gd name="T35" fmla="*/ 1631 h 1782"/>
                <a:gd name="T36" fmla="*/ 308 w 966"/>
                <a:gd name="T37" fmla="*/ 1662 h 1782"/>
                <a:gd name="T38" fmla="*/ 273 w 966"/>
                <a:gd name="T39" fmla="*/ 1689 h 1782"/>
                <a:gd name="T40" fmla="*/ 239 w 966"/>
                <a:gd name="T41" fmla="*/ 1712 h 1782"/>
                <a:gd name="T42" fmla="*/ 204 w 966"/>
                <a:gd name="T43" fmla="*/ 1732 h 1782"/>
                <a:gd name="T44" fmla="*/ 173 w 966"/>
                <a:gd name="T45" fmla="*/ 1747 h 1782"/>
                <a:gd name="T46" fmla="*/ 116 w 966"/>
                <a:gd name="T47" fmla="*/ 1766 h 1782"/>
                <a:gd name="T48" fmla="*/ 69 w 966"/>
                <a:gd name="T49" fmla="*/ 1778 h 1782"/>
                <a:gd name="T50" fmla="*/ 31 w 966"/>
                <a:gd name="T51" fmla="*/ 1782 h 1782"/>
                <a:gd name="T52" fmla="*/ 12 w 966"/>
                <a:gd name="T53" fmla="*/ 1782 h 1782"/>
                <a:gd name="T54" fmla="*/ 4 w 966"/>
                <a:gd name="T55" fmla="*/ 1782 h 1782"/>
                <a:gd name="T56" fmla="*/ 0 w 966"/>
                <a:gd name="T57" fmla="*/ 1782 h 1782"/>
                <a:gd name="T58" fmla="*/ 0 w 966"/>
                <a:gd name="T59" fmla="*/ 0 h 1782"/>
                <a:gd name="T60" fmla="*/ 966 w 966"/>
                <a:gd name="T61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6" h="1782">
                  <a:moveTo>
                    <a:pt x="966" y="0"/>
                  </a:move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0" y="0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9"/>
            <p:cNvSpPr>
              <a:spLocks/>
            </p:cNvSpPr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789 w 966"/>
                <a:gd name="T1" fmla="*/ 0 h 1782"/>
                <a:gd name="T2" fmla="*/ 966 w 966"/>
                <a:gd name="T3" fmla="*/ 0 h 1782"/>
                <a:gd name="T4" fmla="*/ 943 w 966"/>
                <a:gd name="T5" fmla="*/ 170 h 1782"/>
                <a:gd name="T6" fmla="*/ 912 w 966"/>
                <a:gd name="T7" fmla="*/ 331 h 1782"/>
                <a:gd name="T8" fmla="*/ 881 w 966"/>
                <a:gd name="T9" fmla="*/ 477 h 1782"/>
                <a:gd name="T10" fmla="*/ 851 w 966"/>
                <a:gd name="T11" fmla="*/ 616 h 1782"/>
                <a:gd name="T12" fmla="*/ 816 w 966"/>
                <a:gd name="T13" fmla="*/ 743 h 1782"/>
                <a:gd name="T14" fmla="*/ 781 w 966"/>
                <a:gd name="T15" fmla="*/ 862 h 1782"/>
                <a:gd name="T16" fmla="*/ 743 w 966"/>
                <a:gd name="T17" fmla="*/ 970 h 1782"/>
                <a:gd name="T18" fmla="*/ 704 w 966"/>
                <a:gd name="T19" fmla="*/ 1070 h 1782"/>
                <a:gd name="T20" fmla="*/ 666 w 966"/>
                <a:gd name="T21" fmla="*/ 1162 h 1782"/>
                <a:gd name="T22" fmla="*/ 627 w 966"/>
                <a:gd name="T23" fmla="*/ 1243 h 1782"/>
                <a:gd name="T24" fmla="*/ 585 w 966"/>
                <a:gd name="T25" fmla="*/ 1320 h 1782"/>
                <a:gd name="T26" fmla="*/ 547 w 966"/>
                <a:gd name="T27" fmla="*/ 1389 h 1782"/>
                <a:gd name="T28" fmla="*/ 504 w 966"/>
                <a:gd name="T29" fmla="*/ 1451 h 1782"/>
                <a:gd name="T30" fmla="*/ 466 w 966"/>
                <a:gd name="T31" fmla="*/ 1505 h 1782"/>
                <a:gd name="T32" fmla="*/ 424 w 966"/>
                <a:gd name="T33" fmla="*/ 1551 h 1782"/>
                <a:gd name="T34" fmla="*/ 385 w 966"/>
                <a:gd name="T35" fmla="*/ 1593 h 1782"/>
                <a:gd name="T36" fmla="*/ 347 w 966"/>
                <a:gd name="T37" fmla="*/ 1631 h 1782"/>
                <a:gd name="T38" fmla="*/ 308 w 966"/>
                <a:gd name="T39" fmla="*/ 1662 h 1782"/>
                <a:gd name="T40" fmla="*/ 273 w 966"/>
                <a:gd name="T41" fmla="*/ 1689 h 1782"/>
                <a:gd name="T42" fmla="*/ 239 w 966"/>
                <a:gd name="T43" fmla="*/ 1712 h 1782"/>
                <a:gd name="T44" fmla="*/ 204 w 966"/>
                <a:gd name="T45" fmla="*/ 1732 h 1782"/>
                <a:gd name="T46" fmla="*/ 173 w 966"/>
                <a:gd name="T47" fmla="*/ 1747 h 1782"/>
                <a:gd name="T48" fmla="*/ 116 w 966"/>
                <a:gd name="T49" fmla="*/ 1766 h 1782"/>
                <a:gd name="T50" fmla="*/ 69 w 966"/>
                <a:gd name="T51" fmla="*/ 1778 h 1782"/>
                <a:gd name="T52" fmla="*/ 31 w 966"/>
                <a:gd name="T53" fmla="*/ 1782 h 1782"/>
                <a:gd name="T54" fmla="*/ 12 w 966"/>
                <a:gd name="T55" fmla="*/ 1782 h 1782"/>
                <a:gd name="T56" fmla="*/ 4 w 966"/>
                <a:gd name="T57" fmla="*/ 1782 h 1782"/>
                <a:gd name="T58" fmla="*/ 0 w 966"/>
                <a:gd name="T59" fmla="*/ 1782 h 1782"/>
                <a:gd name="T60" fmla="*/ 54 w 966"/>
                <a:gd name="T61" fmla="*/ 1758 h 1782"/>
                <a:gd name="T62" fmla="*/ 100 w 966"/>
                <a:gd name="T63" fmla="*/ 1732 h 1782"/>
                <a:gd name="T64" fmla="*/ 146 w 966"/>
                <a:gd name="T65" fmla="*/ 1701 h 1782"/>
                <a:gd name="T66" fmla="*/ 189 w 966"/>
                <a:gd name="T67" fmla="*/ 1666 h 1782"/>
                <a:gd name="T68" fmla="*/ 231 w 966"/>
                <a:gd name="T69" fmla="*/ 1624 h 1782"/>
                <a:gd name="T70" fmla="*/ 273 w 966"/>
                <a:gd name="T71" fmla="*/ 1581 h 1782"/>
                <a:gd name="T72" fmla="*/ 347 w 966"/>
                <a:gd name="T73" fmla="*/ 1485 h 1782"/>
                <a:gd name="T74" fmla="*/ 416 w 966"/>
                <a:gd name="T75" fmla="*/ 1378 h 1782"/>
                <a:gd name="T76" fmla="*/ 474 w 966"/>
                <a:gd name="T77" fmla="*/ 1258 h 1782"/>
                <a:gd name="T78" fmla="*/ 527 w 966"/>
                <a:gd name="T79" fmla="*/ 1131 h 1782"/>
                <a:gd name="T80" fmla="*/ 577 w 966"/>
                <a:gd name="T81" fmla="*/ 1001 h 1782"/>
                <a:gd name="T82" fmla="*/ 620 w 966"/>
                <a:gd name="T83" fmla="*/ 866 h 1782"/>
                <a:gd name="T84" fmla="*/ 658 w 966"/>
                <a:gd name="T85" fmla="*/ 731 h 1782"/>
                <a:gd name="T86" fmla="*/ 689 w 966"/>
                <a:gd name="T87" fmla="*/ 597 h 1782"/>
                <a:gd name="T88" fmla="*/ 716 w 966"/>
                <a:gd name="T89" fmla="*/ 462 h 1782"/>
                <a:gd name="T90" fmla="*/ 739 w 966"/>
                <a:gd name="T91" fmla="*/ 335 h 1782"/>
                <a:gd name="T92" fmla="*/ 758 w 966"/>
                <a:gd name="T93" fmla="*/ 212 h 1782"/>
                <a:gd name="T94" fmla="*/ 774 w 966"/>
                <a:gd name="T95" fmla="*/ 100 h 1782"/>
                <a:gd name="T96" fmla="*/ 789 w 966"/>
                <a:gd name="T97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6" h="1782">
                  <a:moveTo>
                    <a:pt x="789" y="0"/>
                  </a:moveTo>
                  <a:lnTo>
                    <a:pt x="966" y="0"/>
                  </a:ln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54" y="1758"/>
                  </a:lnTo>
                  <a:lnTo>
                    <a:pt x="100" y="1732"/>
                  </a:lnTo>
                  <a:lnTo>
                    <a:pt x="146" y="1701"/>
                  </a:lnTo>
                  <a:lnTo>
                    <a:pt x="189" y="1666"/>
                  </a:lnTo>
                  <a:lnTo>
                    <a:pt x="231" y="1624"/>
                  </a:lnTo>
                  <a:lnTo>
                    <a:pt x="273" y="1581"/>
                  </a:lnTo>
                  <a:lnTo>
                    <a:pt x="347" y="1485"/>
                  </a:lnTo>
                  <a:lnTo>
                    <a:pt x="416" y="1378"/>
                  </a:lnTo>
                  <a:lnTo>
                    <a:pt x="474" y="1258"/>
                  </a:lnTo>
                  <a:lnTo>
                    <a:pt x="527" y="1131"/>
                  </a:lnTo>
                  <a:lnTo>
                    <a:pt x="577" y="1001"/>
                  </a:lnTo>
                  <a:lnTo>
                    <a:pt x="620" y="866"/>
                  </a:lnTo>
                  <a:lnTo>
                    <a:pt x="658" y="731"/>
                  </a:lnTo>
                  <a:lnTo>
                    <a:pt x="689" y="597"/>
                  </a:lnTo>
                  <a:lnTo>
                    <a:pt x="716" y="462"/>
                  </a:lnTo>
                  <a:lnTo>
                    <a:pt x="739" y="335"/>
                  </a:lnTo>
                  <a:lnTo>
                    <a:pt x="758" y="212"/>
                  </a:lnTo>
                  <a:lnTo>
                    <a:pt x="774" y="100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0"/>
            <p:cNvSpPr>
              <a:spLocks/>
            </p:cNvSpPr>
            <p:nvPr/>
          </p:nvSpPr>
          <p:spPr bwMode="auto">
            <a:xfrm>
              <a:off x="859318" y="400039"/>
              <a:ext cx="971550" cy="2803525"/>
            </a:xfrm>
            <a:custGeom>
              <a:avLst/>
              <a:gdLst>
                <a:gd name="T0" fmla="*/ 104 w 612"/>
                <a:gd name="T1" fmla="*/ 0 h 1766"/>
                <a:gd name="T2" fmla="*/ 612 w 612"/>
                <a:gd name="T3" fmla="*/ 0 h 1766"/>
                <a:gd name="T4" fmla="*/ 604 w 612"/>
                <a:gd name="T5" fmla="*/ 93 h 1766"/>
                <a:gd name="T6" fmla="*/ 589 w 612"/>
                <a:gd name="T7" fmla="*/ 197 h 1766"/>
                <a:gd name="T8" fmla="*/ 577 w 612"/>
                <a:gd name="T9" fmla="*/ 312 h 1766"/>
                <a:gd name="T10" fmla="*/ 558 w 612"/>
                <a:gd name="T11" fmla="*/ 427 h 1766"/>
                <a:gd name="T12" fmla="*/ 535 w 612"/>
                <a:gd name="T13" fmla="*/ 554 h 1766"/>
                <a:gd name="T14" fmla="*/ 512 w 612"/>
                <a:gd name="T15" fmla="*/ 681 h 1766"/>
                <a:gd name="T16" fmla="*/ 485 w 612"/>
                <a:gd name="T17" fmla="*/ 808 h 1766"/>
                <a:gd name="T18" fmla="*/ 450 w 612"/>
                <a:gd name="T19" fmla="*/ 939 h 1766"/>
                <a:gd name="T20" fmla="*/ 412 w 612"/>
                <a:gd name="T21" fmla="*/ 1062 h 1766"/>
                <a:gd name="T22" fmla="*/ 370 w 612"/>
                <a:gd name="T23" fmla="*/ 1189 h 1766"/>
                <a:gd name="T24" fmla="*/ 323 w 612"/>
                <a:gd name="T25" fmla="*/ 1305 h 1766"/>
                <a:gd name="T26" fmla="*/ 270 w 612"/>
                <a:gd name="T27" fmla="*/ 1416 h 1766"/>
                <a:gd name="T28" fmla="*/ 212 w 612"/>
                <a:gd name="T29" fmla="*/ 1520 h 1766"/>
                <a:gd name="T30" fmla="*/ 150 w 612"/>
                <a:gd name="T31" fmla="*/ 1616 h 1766"/>
                <a:gd name="T32" fmla="*/ 77 w 612"/>
                <a:gd name="T33" fmla="*/ 1697 h 1766"/>
                <a:gd name="T34" fmla="*/ 0 w 612"/>
                <a:gd name="T35" fmla="*/ 1766 h 1766"/>
                <a:gd name="T36" fmla="*/ 0 w 612"/>
                <a:gd name="T37" fmla="*/ 1678 h 1766"/>
                <a:gd name="T38" fmla="*/ 12 w 612"/>
                <a:gd name="T39" fmla="*/ 1620 h 1766"/>
                <a:gd name="T40" fmla="*/ 23 w 612"/>
                <a:gd name="T41" fmla="*/ 1555 h 1766"/>
                <a:gd name="T42" fmla="*/ 39 w 612"/>
                <a:gd name="T43" fmla="*/ 1481 h 1766"/>
                <a:gd name="T44" fmla="*/ 50 w 612"/>
                <a:gd name="T45" fmla="*/ 1397 h 1766"/>
                <a:gd name="T46" fmla="*/ 66 w 612"/>
                <a:gd name="T47" fmla="*/ 1305 h 1766"/>
                <a:gd name="T48" fmla="*/ 77 w 612"/>
                <a:gd name="T49" fmla="*/ 1204 h 1766"/>
                <a:gd name="T50" fmla="*/ 93 w 612"/>
                <a:gd name="T51" fmla="*/ 1101 h 1766"/>
                <a:gd name="T52" fmla="*/ 104 w 612"/>
                <a:gd name="T53" fmla="*/ 989 h 1766"/>
                <a:gd name="T54" fmla="*/ 112 w 612"/>
                <a:gd name="T55" fmla="*/ 874 h 1766"/>
                <a:gd name="T56" fmla="*/ 119 w 612"/>
                <a:gd name="T57" fmla="*/ 754 h 1766"/>
                <a:gd name="T58" fmla="*/ 127 w 612"/>
                <a:gd name="T59" fmla="*/ 508 h 1766"/>
                <a:gd name="T60" fmla="*/ 127 w 612"/>
                <a:gd name="T61" fmla="*/ 381 h 1766"/>
                <a:gd name="T62" fmla="*/ 123 w 612"/>
                <a:gd name="T63" fmla="*/ 254 h 1766"/>
                <a:gd name="T64" fmla="*/ 116 w 612"/>
                <a:gd name="T65" fmla="*/ 127 h 1766"/>
                <a:gd name="T66" fmla="*/ 104 w 612"/>
                <a:gd name="T6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2" h="1766">
                  <a:moveTo>
                    <a:pt x="104" y="0"/>
                  </a:moveTo>
                  <a:lnTo>
                    <a:pt x="612" y="0"/>
                  </a:lnTo>
                  <a:lnTo>
                    <a:pt x="604" y="93"/>
                  </a:lnTo>
                  <a:lnTo>
                    <a:pt x="589" y="197"/>
                  </a:lnTo>
                  <a:lnTo>
                    <a:pt x="577" y="312"/>
                  </a:lnTo>
                  <a:lnTo>
                    <a:pt x="558" y="427"/>
                  </a:lnTo>
                  <a:lnTo>
                    <a:pt x="535" y="554"/>
                  </a:lnTo>
                  <a:lnTo>
                    <a:pt x="512" y="681"/>
                  </a:lnTo>
                  <a:lnTo>
                    <a:pt x="485" y="808"/>
                  </a:lnTo>
                  <a:lnTo>
                    <a:pt x="450" y="939"/>
                  </a:lnTo>
                  <a:lnTo>
                    <a:pt x="412" y="1062"/>
                  </a:lnTo>
                  <a:lnTo>
                    <a:pt x="370" y="1189"/>
                  </a:lnTo>
                  <a:lnTo>
                    <a:pt x="323" y="1305"/>
                  </a:lnTo>
                  <a:lnTo>
                    <a:pt x="270" y="1416"/>
                  </a:lnTo>
                  <a:lnTo>
                    <a:pt x="212" y="1520"/>
                  </a:lnTo>
                  <a:lnTo>
                    <a:pt x="150" y="1616"/>
                  </a:lnTo>
                  <a:lnTo>
                    <a:pt x="77" y="1697"/>
                  </a:lnTo>
                  <a:lnTo>
                    <a:pt x="0" y="1766"/>
                  </a:lnTo>
                  <a:lnTo>
                    <a:pt x="0" y="1678"/>
                  </a:lnTo>
                  <a:lnTo>
                    <a:pt x="12" y="1620"/>
                  </a:lnTo>
                  <a:lnTo>
                    <a:pt x="23" y="1555"/>
                  </a:lnTo>
                  <a:lnTo>
                    <a:pt x="39" y="1481"/>
                  </a:lnTo>
                  <a:lnTo>
                    <a:pt x="50" y="1397"/>
                  </a:lnTo>
                  <a:lnTo>
                    <a:pt x="66" y="1305"/>
                  </a:lnTo>
                  <a:lnTo>
                    <a:pt x="77" y="1204"/>
                  </a:lnTo>
                  <a:lnTo>
                    <a:pt x="93" y="1101"/>
                  </a:lnTo>
                  <a:lnTo>
                    <a:pt x="104" y="989"/>
                  </a:lnTo>
                  <a:lnTo>
                    <a:pt x="112" y="874"/>
                  </a:lnTo>
                  <a:lnTo>
                    <a:pt x="119" y="754"/>
                  </a:lnTo>
                  <a:lnTo>
                    <a:pt x="127" y="508"/>
                  </a:lnTo>
                  <a:lnTo>
                    <a:pt x="127" y="381"/>
                  </a:lnTo>
                  <a:lnTo>
                    <a:pt x="123" y="254"/>
                  </a:lnTo>
                  <a:lnTo>
                    <a:pt x="116" y="127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1"/>
            <p:cNvSpPr>
              <a:spLocks/>
            </p:cNvSpPr>
            <p:nvPr/>
          </p:nvSpPr>
          <p:spPr bwMode="auto">
            <a:xfrm>
              <a:off x="865668" y="400039"/>
              <a:ext cx="677863" cy="2828925"/>
            </a:xfrm>
            <a:custGeom>
              <a:avLst/>
              <a:gdLst>
                <a:gd name="T0" fmla="*/ 227 w 427"/>
                <a:gd name="T1" fmla="*/ 0 h 1782"/>
                <a:gd name="T2" fmla="*/ 427 w 427"/>
                <a:gd name="T3" fmla="*/ 0 h 1782"/>
                <a:gd name="T4" fmla="*/ 420 w 427"/>
                <a:gd name="T5" fmla="*/ 135 h 1782"/>
                <a:gd name="T6" fmla="*/ 412 w 427"/>
                <a:gd name="T7" fmla="*/ 262 h 1782"/>
                <a:gd name="T8" fmla="*/ 400 w 427"/>
                <a:gd name="T9" fmla="*/ 385 h 1782"/>
                <a:gd name="T10" fmla="*/ 389 w 427"/>
                <a:gd name="T11" fmla="*/ 501 h 1782"/>
                <a:gd name="T12" fmla="*/ 377 w 427"/>
                <a:gd name="T13" fmla="*/ 608 h 1782"/>
                <a:gd name="T14" fmla="*/ 366 w 427"/>
                <a:gd name="T15" fmla="*/ 712 h 1782"/>
                <a:gd name="T16" fmla="*/ 350 w 427"/>
                <a:gd name="T17" fmla="*/ 808 h 1782"/>
                <a:gd name="T18" fmla="*/ 335 w 427"/>
                <a:gd name="T19" fmla="*/ 901 h 1782"/>
                <a:gd name="T20" fmla="*/ 319 w 427"/>
                <a:gd name="T21" fmla="*/ 985 h 1782"/>
                <a:gd name="T22" fmla="*/ 304 w 427"/>
                <a:gd name="T23" fmla="*/ 1066 h 1782"/>
                <a:gd name="T24" fmla="*/ 285 w 427"/>
                <a:gd name="T25" fmla="*/ 1139 h 1782"/>
                <a:gd name="T26" fmla="*/ 269 w 427"/>
                <a:gd name="T27" fmla="*/ 1208 h 1782"/>
                <a:gd name="T28" fmla="*/ 250 w 427"/>
                <a:gd name="T29" fmla="*/ 1274 h 1782"/>
                <a:gd name="T30" fmla="*/ 231 w 427"/>
                <a:gd name="T31" fmla="*/ 1331 h 1782"/>
                <a:gd name="T32" fmla="*/ 216 w 427"/>
                <a:gd name="T33" fmla="*/ 1389 h 1782"/>
                <a:gd name="T34" fmla="*/ 196 w 427"/>
                <a:gd name="T35" fmla="*/ 1439 h 1782"/>
                <a:gd name="T36" fmla="*/ 177 w 427"/>
                <a:gd name="T37" fmla="*/ 1485 h 1782"/>
                <a:gd name="T38" fmla="*/ 162 w 427"/>
                <a:gd name="T39" fmla="*/ 1528 h 1782"/>
                <a:gd name="T40" fmla="*/ 142 w 427"/>
                <a:gd name="T41" fmla="*/ 1566 h 1782"/>
                <a:gd name="T42" fmla="*/ 127 w 427"/>
                <a:gd name="T43" fmla="*/ 1601 h 1782"/>
                <a:gd name="T44" fmla="*/ 92 w 427"/>
                <a:gd name="T45" fmla="*/ 1658 h 1782"/>
                <a:gd name="T46" fmla="*/ 65 w 427"/>
                <a:gd name="T47" fmla="*/ 1705 h 1782"/>
                <a:gd name="T48" fmla="*/ 42 w 427"/>
                <a:gd name="T49" fmla="*/ 1735 h 1782"/>
                <a:gd name="T50" fmla="*/ 19 w 427"/>
                <a:gd name="T51" fmla="*/ 1758 h 1782"/>
                <a:gd name="T52" fmla="*/ 8 w 427"/>
                <a:gd name="T53" fmla="*/ 1774 h 1782"/>
                <a:gd name="T54" fmla="*/ 0 w 427"/>
                <a:gd name="T55" fmla="*/ 1782 h 1782"/>
                <a:gd name="T56" fmla="*/ 0 w 427"/>
                <a:gd name="T57" fmla="*/ 1782 h 1782"/>
                <a:gd name="T58" fmla="*/ 46 w 427"/>
                <a:gd name="T59" fmla="*/ 1685 h 1782"/>
                <a:gd name="T60" fmla="*/ 89 w 427"/>
                <a:gd name="T61" fmla="*/ 1578 h 1782"/>
                <a:gd name="T62" fmla="*/ 123 w 427"/>
                <a:gd name="T63" fmla="*/ 1466 h 1782"/>
                <a:gd name="T64" fmla="*/ 154 w 427"/>
                <a:gd name="T65" fmla="*/ 1347 h 1782"/>
                <a:gd name="T66" fmla="*/ 177 w 427"/>
                <a:gd name="T67" fmla="*/ 1224 h 1782"/>
                <a:gd name="T68" fmla="*/ 196 w 427"/>
                <a:gd name="T69" fmla="*/ 1101 h 1782"/>
                <a:gd name="T70" fmla="*/ 212 w 427"/>
                <a:gd name="T71" fmla="*/ 974 h 1782"/>
                <a:gd name="T72" fmla="*/ 223 w 427"/>
                <a:gd name="T73" fmla="*/ 843 h 1782"/>
                <a:gd name="T74" fmla="*/ 231 w 427"/>
                <a:gd name="T75" fmla="*/ 720 h 1782"/>
                <a:gd name="T76" fmla="*/ 235 w 427"/>
                <a:gd name="T77" fmla="*/ 597 h 1782"/>
                <a:gd name="T78" fmla="*/ 239 w 427"/>
                <a:gd name="T79" fmla="*/ 477 h 1782"/>
                <a:gd name="T80" fmla="*/ 239 w 427"/>
                <a:gd name="T81" fmla="*/ 362 h 1782"/>
                <a:gd name="T82" fmla="*/ 239 w 427"/>
                <a:gd name="T83" fmla="*/ 258 h 1782"/>
                <a:gd name="T84" fmla="*/ 235 w 427"/>
                <a:gd name="T85" fmla="*/ 162 h 1782"/>
                <a:gd name="T86" fmla="*/ 231 w 427"/>
                <a:gd name="T87" fmla="*/ 74 h 1782"/>
                <a:gd name="T88" fmla="*/ 227 w 427"/>
                <a:gd name="T89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7" h="1782">
                  <a:moveTo>
                    <a:pt x="227" y="0"/>
                  </a:moveTo>
                  <a:lnTo>
                    <a:pt x="427" y="0"/>
                  </a:lnTo>
                  <a:lnTo>
                    <a:pt x="420" y="135"/>
                  </a:lnTo>
                  <a:lnTo>
                    <a:pt x="412" y="262"/>
                  </a:lnTo>
                  <a:lnTo>
                    <a:pt x="400" y="385"/>
                  </a:lnTo>
                  <a:lnTo>
                    <a:pt x="389" y="501"/>
                  </a:lnTo>
                  <a:lnTo>
                    <a:pt x="377" y="608"/>
                  </a:lnTo>
                  <a:lnTo>
                    <a:pt x="366" y="712"/>
                  </a:lnTo>
                  <a:lnTo>
                    <a:pt x="350" y="808"/>
                  </a:lnTo>
                  <a:lnTo>
                    <a:pt x="335" y="901"/>
                  </a:lnTo>
                  <a:lnTo>
                    <a:pt x="319" y="985"/>
                  </a:lnTo>
                  <a:lnTo>
                    <a:pt x="304" y="1066"/>
                  </a:lnTo>
                  <a:lnTo>
                    <a:pt x="285" y="1139"/>
                  </a:lnTo>
                  <a:lnTo>
                    <a:pt x="269" y="1208"/>
                  </a:lnTo>
                  <a:lnTo>
                    <a:pt x="250" y="1274"/>
                  </a:lnTo>
                  <a:lnTo>
                    <a:pt x="231" y="1331"/>
                  </a:lnTo>
                  <a:lnTo>
                    <a:pt x="216" y="1389"/>
                  </a:lnTo>
                  <a:lnTo>
                    <a:pt x="196" y="1439"/>
                  </a:lnTo>
                  <a:lnTo>
                    <a:pt x="177" y="1485"/>
                  </a:lnTo>
                  <a:lnTo>
                    <a:pt x="162" y="1528"/>
                  </a:lnTo>
                  <a:lnTo>
                    <a:pt x="142" y="1566"/>
                  </a:lnTo>
                  <a:lnTo>
                    <a:pt x="127" y="1601"/>
                  </a:lnTo>
                  <a:lnTo>
                    <a:pt x="92" y="1658"/>
                  </a:lnTo>
                  <a:lnTo>
                    <a:pt x="65" y="1705"/>
                  </a:lnTo>
                  <a:lnTo>
                    <a:pt x="42" y="1735"/>
                  </a:lnTo>
                  <a:lnTo>
                    <a:pt x="19" y="1758"/>
                  </a:lnTo>
                  <a:lnTo>
                    <a:pt x="8" y="1774"/>
                  </a:lnTo>
                  <a:lnTo>
                    <a:pt x="0" y="1782"/>
                  </a:lnTo>
                  <a:lnTo>
                    <a:pt x="0" y="1782"/>
                  </a:lnTo>
                  <a:lnTo>
                    <a:pt x="46" y="1685"/>
                  </a:lnTo>
                  <a:lnTo>
                    <a:pt x="89" y="1578"/>
                  </a:lnTo>
                  <a:lnTo>
                    <a:pt x="123" y="1466"/>
                  </a:lnTo>
                  <a:lnTo>
                    <a:pt x="154" y="1347"/>
                  </a:lnTo>
                  <a:lnTo>
                    <a:pt x="177" y="1224"/>
                  </a:lnTo>
                  <a:lnTo>
                    <a:pt x="196" y="1101"/>
                  </a:lnTo>
                  <a:lnTo>
                    <a:pt x="212" y="974"/>
                  </a:lnTo>
                  <a:lnTo>
                    <a:pt x="223" y="843"/>
                  </a:lnTo>
                  <a:lnTo>
                    <a:pt x="231" y="720"/>
                  </a:lnTo>
                  <a:lnTo>
                    <a:pt x="235" y="597"/>
                  </a:lnTo>
                  <a:lnTo>
                    <a:pt x="239" y="477"/>
                  </a:lnTo>
                  <a:lnTo>
                    <a:pt x="239" y="362"/>
                  </a:lnTo>
                  <a:lnTo>
                    <a:pt x="239" y="258"/>
                  </a:lnTo>
                  <a:lnTo>
                    <a:pt x="235" y="162"/>
                  </a:lnTo>
                  <a:lnTo>
                    <a:pt x="231" y="7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2"/>
            <p:cNvSpPr>
              <a:spLocks/>
            </p:cNvSpPr>
            <p:nvPr/>
          </p:nvSpPr>
          <p:spPr bwMode="auto">
            <a:xfrm>
              <a:off x="859318" y="3160701"/>
              <a:ext cx="1282700" cy="2424113"/>
            </a:xfrm>
            <a:custGeom>
              <a:avLst/>
              <a:gdLst>
                <a:gd name="T0" fmla="*/ 808 w 808"/>
                <a:gd name="T1" fmla="*/ 1470 h 1527"/>
                <a:gd name="T2" fmla="*/ 805 w 808"/>
                <a:gd name="T3" fmla="*/ 1470 h 1527"/>
                <a:gd name="T4" fmla="*/ 793 w 808"/>
                <a:gd name="T5" fmla="*/ 1474 h 1527"/>
                <a:gd name="T6" fmla="*/ 778 w 808"/>
                <a:gd name="T7" fmla="*/ 1481 h 1527"/>
                <a:gd name="T8" fmla="*/ 754 w 808"/>
                <a:gd name="T9" fmla="*/ 1489 h 1527"/>
                <a:gd name="T10" fmla="*/ 724 w 808"/>
                <a:gd name="T11" fmla="*/ 1500 h 1527"/>
                <a:gd name="T12" fmla="*/ 689 w 808"/>
                <a:gd name="T13" fmla="*/ 1508 h 1527"/>
                <a:gd name="T14" fmla="*/ 647 w 808"/>
                <a:gd name="T15" fmla="*/ 1516 h 1527"/>
                <a:gd name="T16" fmla="*/ 601 w 808"/>
                <a:gd name="T17" fmla="*/ 1524 h 1527"/>
                <a:gd name="T18" fmla="*/ 547 w 808"/>
                <a:gd name="T19" fmla="*/ 1527 h 1527"/>
                <a:gd name="T20" fmla="*/ 485 w 808"/>
                <a:gd name="T21" fmla="*/ 1527 h 1527"/>
                <a:gd name="T22" fmla="*/ 420 w 808"/>
                <a:gd name="T23" fmla="*/ 1524 h 1527"/>
                <a:gd name="T24" fmla="*/ 347 w 808"/>
                <a:gd name="T25" fmla="*/ 1516 h 1527"/>
                <a:gd name="T26" fmla="*/ 270 w 808"/>
                <a:gd name="T27" fmla="*/ 1504 h 1527"/>
                <a:gd name="T28" fmla="*/ 185 w 808"/>
                <a:gd name="T29" fmla="*/ 1485 h 1527"/>
                <a:gd name="T30" fmla="*/ 96 w 808"/>
                <a:gd name="T31" fmla="*/ 1458 h 1527"/>
                <a:gd name="T32" fmla="*/ 0 w 808"/>
                <a:gd name="T33" fmla="*/ 1424 h 1527"/>
                <a:gd name="T34" fmla="*/ 0 w 808"/>
                <a:gd name="T35" fmla="*/ 0 h 1527"/>
                <a:gd name="T36" fmla="*/ 8 w 808"/>
                <a:gd name="T37" fmla="*/ 0 h 1527"/>
                <a:gd name="T38" fmla="*/ 27 w 808"/>
                <a:gd name="T39" fmla="*/ 0 h 1527"/>
                <a:gd name="T40" fmla="*/ 58 w 808"/>
                <a:gd name="T41" fmla="*/ 4 h 1527"/>
                <a:gd name="T42" fmla="*/ 96 w 808"/>
                <a:gd name="T43" fmla="*/ 16 h 1527"/>
                <a:gd name="T44" fmla="*/ 143 w 808"/>
                <a:gd name="T45" fmla="*/ 31 h 1527"/>
                <a:gd name="T46" fmla="*/ 196 w 808"/>
                <a:gd name="T47" fmla="*/ 62 h 1527"/>
                <a:gd name="T48" fmla="*/ 227 w 808"/>
                <a:gd name="T49" fmla="*/ 81 h 1527"/>
                <a:gd name="T50" fmla="*/ 258 w 808"/>
                <a:gd name="T51" fmla="*/ 104 h 1527"/>
                <a:gd name="T52" fmla="*/ 289 w 808"/>
                <a:gd name="T53" fmla="*/ 131 h 1527"/>
                <a:gd name="T54" fmla="*/ 320 w 808"/>
                <a:gd name="T55" fmla="*/ 162 h 1527"/>
                <a:gd name="T56" fmla="*/ 354 w 808"/>
                <a:gd name="T57" fmla="*/ 196 h 1527"/>
                <a:gd name="T58" fmla="*/ 385 w 808"/>
                <a:gd name="T59" fmla="*/ 239 h 1527"/>
                <a:gd name="T60" fmla="*/ 420 w 808"/>
                <a:gd name="T61" fmla="*/ 281 h 1527"/>
                <a:gd name="T62" fmla="*/ 454 w 808"/>
                <a:gd name="T63" fmla="*/ 331 h 1527"/>
                <a:gd name="T64" fmla="*/ 489 w 808"/>
                <a:gd name="T65" fmla="*/ 389 h 1527"/>
                <a:gd name="T66" fmla="*/ 520 w 808"/>
                <a:gd name="T67" fmla="*/ 450 h 1527"/>
                <a:gd name="T68" fmla="*/ 554 w 808"/>
                <a:gd name="T69" fmla="*/ 520 h 1527"/>
                <a:gd name="T70" fmla="*/ 585 w 808"/>
                <a:gd name="T71" fmla="*/ 596 h 1527"/>
                <a:gd name="T72" fmla="*/ 620 w 808"/>
                <a:gd name="T73" fmla="*/ 677 h 1527"/>
                <a:gd name="T74" fmla="*/ 651 w 808"/>
                <a:gd name="T75" fmla="*/ 766 h 1527"/>
                <a:gd name="T76" fmla="*/ 681 w 808"/>
                <a:gd name="T77" fmla="*/ 862 h 1527"/>
                <a:gd name="T78" fmla="*/ 708 w 808"/>
                <a:gd name="T79" fmla="*/ 966 h 1527"/>
                <a:gd name="T80" fmla="*/ 735 w 808"/>
                <a:gd name="T81" fmla="*/ 1081 h 1527"/>
                <a:gd name="T82" fmla="*/ 762 w 808"/>
                <a:gd name="T83" fmla="*/ 1200 h 1527"/>
                <a:gd name="T84" fmla="*/ 785 w 808"/>
                <a:gd name="T85" fmla="*/ 1331 h 1527"/>
                <a:gd name="T86" fmla="*/ 808 w 808"/>
                <a:gd name="T87" fmla="*/ 1470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8" h="1527">
                  <a:moveTo>
                    <a:pt x="808" y="1470"/>
                  </a:moveTo>
                  <a:lnTo>
                    <a:pt x="805" y="1470"/>
                  </a:lnTo>
                  <a:lnTo>
                    <a:pt x="793" y="1474"/>
                  </a:lnTo>
                  <a:lnTo>
                    <a:pt x="778" y="1481"/>
                  </a:lnTo>
                  <a:lnTo>
                    <a:pt x="754" y="1489"/>
                  </a:lnTo>
                  <a:lnTo>
                    <a:pt x="724" y="1500"/>
                  </a:lnTo>
                  <a:lnTo>
                    <a:pt x="689" y="1508"/>
                  </a:lnTo>
                  <a:lnTo>
                    <a:pt x="647" y="1516"/>
                  </a:lnTo>
                  <a:lnTo>
                    <a:pt x="601" y="1524"/>
                  </a:lnTo>
                  <a:lnTo>
                    <a:pt x="547" y="1527"/>
                  </a:lnTo>
                  <a:lnTo>
                    <a:pt x="485" y="1527"/>
                  </a:lnTo>
                  <a:lnTo>
                    <a:pt x="420" y="1524"/>
                  </a:lnTo>
                  <a:lnTo>
                    <a:pt x="347" y="1516"/>
                  </a:lnTo>
                  <a:lnTo>
                    <a:pt x="270" y="1504"/>
                  </a:lnTo>
                  <a:lnTo>
                    <a:pt x="185" y="1485"/>
                  </a:lnTo>
                  <a:lnTo>
                    <a:pt x="96" y="1458"/>
                  </a:lnTo>
                  <a:lnTo>
                    <a:pt x="0" y="1424"/>
                  </a:lnTo>
                  <a:lnTo>
                    <a:pt x="0" y="0"/>
                  </a:lnTo>
                  <a:lnTo>
                    <a:pt x="8" y="0"/>
                  </a:lnTo>
                  <a:lnTo>
                    <a:pt x="27" y="0"/>
                  </a:lnTo>
                  <a:lnTo>
                    <a:pt x="58" y="4"/>
                  </a:lnTo>
                  <a:lnTo>
                    <a:pt x="96" y="16"/>
                  </a:lnTo>
                  <a:lnTo>
                    <a:pt x="143" y="31"/>
                  </a:lnTo>
                  <a:lnTo>
                    <a:pt x="196" y="62"/>
                  </a:lnTo>
                  <a:lnTo>
                    <a:pt x="227" y="81"/>
                  </a:lnTo>
                  <a:lnTo>
                    <a:pt x="258" y="104"/>
                  </a:lnTo>
                  <a:lnTo>
                    <a:pt x="289" y="131"/>
                  </a:lnTo>
                  <a:lnTo>
                    <a:pt x="320" y="162"/>
                  </a:lnTo>
                  <a:lnTo>
                    <a:pt x="354" y="196"/>
                  </a:lnTo>
                  <a:lnTo>
                    <a:pt x="385" y="239"/>
                  </a:lnTo>
                  <a:lnTo>
                    <a:pt x="420" y="281"/>
                  </a:lnTo>
                  <a:lnTo>
                    <a:pt x="454" y="331"/>
                  </a:lnTo>
                  <a:lnTo>
                    <a:pt x="489" y="389"/>
                  </a:lnTo>
                  <a:lnTo>
                    <a:pt x="520" y="450"/>
                  </a:lnTo>
                  <a:lnTo>
                    <a:pt x="554" y="520"/>
                  </a:lnTo>
                  <a:lnTo>
                    <a:pt x="585" y="596"/>
                  </a:lnTo>
                  <a:lnTo>
                    <a:pt x="620" y="677"/>
                  </a:lnTo>
                  <a:lnTo>
                    <a:pt x="651" y="766"/>
                  </a:lnTo>
                  <a:lnTo>
                    <a:pt x="681" y="862"/>
                  </a:lnTo>
                  <a:lnTo>
                    <a:pt x="708" y="966"/>
                  </a:lnTo>
                  <a:lnTo>
                    <a:pt x="735" y="1081"/>
                  </a:lnTo>
                  <a:lnTo>
                    <a:pt x="762" y="1200"/>
                  </a:lnTo>
                  <a:lnTo>
                    <a:pt x="785" y="1331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3"/>
            <p:cNvSpPr>
              <a:spLocks/>
            </p:cNvSpPr>
            <p:nvPr/>
          </p:nvSpPr>
          <p:spPr bwMode="auto">
            <a:xfrm>
              <a:off x="859318" y="3160701"/>
              <a:ext cx="1282700" cy="2381250"/>
            </a:xfrm>
            <a:custGeom>
              <a:avLst/>
              <a:gdLst>
                <a:gd name="T0" fmla="*/ 808 w 808"/>
                <a:gd name="T1" fmla="*/ 1470 h 1500"/>
                <a:gd name="T2" fmla="*/ 801 w 808"/>
                <a:gd name="T3" fmla="*/ 1470 h 1500"/>
                <a:gd name="T4" fmla="*/ 785 w 808"/>
                <a:gd name="T5" fmla="*/ 1477 h 1500"/>
                <a:gd name="T6" fmla="*/ 762 w 808"/>
                <a:gd name="T7" fmla="*/ 1489 h 1500"/>
                <a:gd name="T8" fmla="*/ 728 w 808"/>
                <a:gd name="T9" fmla="*/ 1500 h 1500"/>
                <a:gd name="T10" fmla="*/ 697 w 808"/>
                <a:gd name="T11" fmla="*/ 1362 h 1500"/>
                <a:gd name="T12" fmla="*/ 670 w 808"/>
                <a:gd name="T13" fmla="*/ 1235 h 1500"/>
                <a:gd name="T14" fmla="*/ 639 w 808"/>
                <a:gd name="T15" fmla="*/ 1116 h 1500"/>
                <a:gd name="T16" fmla="*/ 612 w 808"/>
                <a:gd name="T17" fmla="*/ 1004 h 1500"/>
                <a:gd name="T18" fmla="*/ 581 w 808"/>
                <a:gd name="T19" fmla="*/ 900 h 1500"/>
                <a:gd name="T20" fmla="*/ 551 w 808"/>
                <a:gd name="T21" fmla="*/ 804 h 1500"/>
                <a:gd name="T22" fmla="*/ 520 w 808"/>
                <a:gd name="T23" fmla="*/ 716 h 1500"/>
                <a:gd name="T24" fmla="*/ 489 w 808"/>
                <a:gd name="T25" fmla="*/ 631 h 1500"/>
                <a:gd name="T26" fmla="*/ 458 w 808"/>
                <a:gd name="T27" fmla="*/ 554 h 1500"/>
                <a:gd name="T28" fmla="*/ 427 w 808"/>
                <a:gd name="T29" fmla="*/ 485 h 1500"/>
                <a:gd name="T30" fmla="*/ 397 w 808"/>
                <a:gd name="T31" fmla="*/ 423 h 1500"/>
                <a:gd name="T32" fmla="*/ 370 w 808"/>
                <a:gd name="T33" fmla="*/ 366 h 1500"/>
                <a:gd name="T34" fmla="*/ 339 w 808"/>
                <a:gd name="T35" fmla="*/ 312 h 1500"/>
                <a:gd name="T36" fmla="*/ 312 w 808"/>
                <a:gd name="T37" fmla="*/ 266 h 1500"/>
                <a:gd name="T38" fmla="*/ 281 w 808"/>
                <a:gd name="T39" fmla="*/ 223 h 1500"/>
                <a:gd name="T40" fmla="*/ 254 w 808"/>
                <a:gd name="T41" fmla="*/ 185 h 1500"/>
                <a:gd name="T42" fmla="*/ 227 w 808"/>
                <a:gd name="T43" fmla="*/ 154 h 1500"/>
                <a:gd name="T44" fmla="*/ 200 w 808"/>
                <a:gd name="T45" fmla="*/ 123 h 1500"/>
                <a:gd name="T46" fmla="*/ 177 w 808"/>
                <a:gd name="T47" fmla="*/ 100 h 1500"/>
                <a:gd name="T48" fmla="*/ 154 w 808"/>
                <a:gd name="T49" fmla="*/ 77 h 1500"/>
                <a:gd name="T50" fmla="*/ 112 w 808"/>
                <a:gd name="T51" fmla="*/ 46 h 1500"/>
                <a:gd name="T52" fmla="*/ 73 w 808"/>
                <a:gd name="T53" fmla="*/ 23 h 1500"/>
                <a:gd name="T54" fmla="*/ 42 w 808"/>
                <a:gd name="T55" fmla="*/ 8 h 1500"/>
                <a:gd name="T56" fmla="*/ 19 w 808"/>
                <a:gd name="T57" fmla="*/ 0 h 1500"/>
                <a:gd name="T58" fmla="*/ 8 w 808"/>
                <a:gd name="T59" fmla="*/ 0 h 1500"/>
                <a:gd name="T60" fmla="*/ 0 w 808"/>
                <a:gd name="T61" fmla="*/ 0 h 1500"/>
                <a:gd name="T62" fmla="*/ 4 w 808"/>
                <a:gd name="T63" fmla="*/ 0 h 1500"/>
                <a:gd name="T64" fmla="*/ 16 w 808"/>
                <a:gd name="T65" fmla="*/ 0 h 1500"/>
                <a:gd name="T66" fmla="*/ 42 w 808"/>
                <a:gd name="T67" fmla="*/ 0 h 1500"/>
                <a:gd name="T68" fmla="*/ 73 w 808"/>
                <a:gd name="T69" fmla="*/ 8 h 1500"/>
                <a:gd name="T70" fmla="*/ 116 w 808"/>
                <a:gd name="T71" fmla="*/ 19 h 1500"/>
                <a:gd name="T72" fmla="*/ 166 w 808"/>
                <a:gd name="T73" fmla="*/ 43 h 1500"/>
                <a:gd name="T74" fmla="*/ 220 w 808"/>
                <a:gd name="T75" fmla="*/ 73 h 1500"/>
                <a:gd name="T76" fmla="*/ 277 w 808"/>
                <a:gd name="T77" fmla="*/ 119 h 1500"/>
                <a:gd name="T78" fmla="*/ 308 w 808"/>
                <a:gd name="T79" fmla="*/ 146 h 1500"/>
                <a:gd name="T80" fmla="*/ 339 w 808"/>
                <a:gd name="T81" fmla="*/ 181 h 1500"/>
                <a:gd name="T82" fmla="*/ 370 w 808"/>
                <a:gd name="T83" fmla="*/ 216 h 1500"/>
                <a:gd name="T84" fmla="*/ 404 w 808"/>
                <a:gd name="T85" fmla="*/ 258 h 1500"/>
                <a:gd name="T86" fmla="*/ 435 w 808"/>
                <a:gd name="T87" fmla="*/ 304 h 1500"/>
                <a:gd name="T88" fmla="*/ 470 w 808"/>
                <a:gd name="T89" fmla="*/ 354 h 1500"/>
                <a:gd name="T90" fmla="*/ 500 w 808"/>
                <a:gd name="T91" fmla="*/ 412 h 1500"/>
                <a:gd name="T92" fmla="*/ 531 w 808"/>
                <a:gd name="T93" fmla="*/ 473 h 1500"/>
                <a:gd name="T94" fmla="*/ 566 w 808"/>
                <a:gd name="T95" fmla="*/ 543 h 1500"/>
                <a:gd name="T96" fmla="*/ 597 w 808"/>
                <a:gd name="T97" fmla="*/ 616 h 1500"/>
                <a:gd name="T98" fmla="*/ 627 w 808"/>
                <a:gd name="T99" fmla="*/ 696 h 1500"/>
                <a:gd name="T100" fmla="*/ 654 w 808"/>
                <a:gd name="T101" fmla="*/ 785 h 1500"/>
                <a:gd name="T102" fmla="*/ 685 w 808"/>
                <a:gd name="T103" fmla="*/ 881 h 1500"/>
                <a:gd name="T104" fmla="*/ 712 w 808"/>
                <a:gd name="T105" fmla="*/ 981 h 1500"/>
                <a:gd name="T106" fmla="*/ 739 w 808"/>
                <a:gd name="T107" fmla="*/ 1093 h 1500"/>
                <a:gd name="T108" fmla="*/ 762 w 808"/>
                <a:gd name="T109" fmla="*/ 1208 h 1500"/>
                <a:gd name="T110" fmla="*/ 785 w 808"/>
                <a:gd name="T111" fmla="*/ 1335 h 1500"/>
                <a:gd name="T112" fmla="*/ 808 w 808"/>
                <a:gd name="T113" fmla="*/ 147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8" h="1500">
                  <a:moveTo>
                    <a:pt x="808" y="1470"/>
                  </a:moveTo>
                  <a:lnTo>
                    <a:pt x="801" y="1470"/>
                  </a:lnTo>
                  <a:lnTo>
                    <a:pt x="785" y="1477"/>
                  </a:lnTo>
                  <a:lnTo>
                    <a:pt x="762" y="1489"/>
                  </a:lnTo>
                  <a:lnTo>
                    <a:pt x="728" y="1500"/>
                  </a:lnTo>
                  <a:lnTo>
                    <a:pt x="697" y="1362"/>
                  </a:lnTo>
                  <a:lnTo>
                    <a:pt x="670" y="1235"/>
                  </a:lnTo>
                  <a:lnTo>
                    <a:pt x="639" y="1116"/>
                  </a:lnTo>
                  <a:lnTo>
                    <a:pt x="612" y="1004"/>
                  </a:lnTo>
                  <a:lnTo>
                    <a:pt x="581" y="900"/>
                  </a:lnTo>
                  <a:lnTo>
                    <a:pt x="551" y="804"/>
                  </a:lnTo>
                  <a:lnTo>
                    <a:pt x="520" y="716"/>
                  </a:lnTo>
                  <a:lnTo>
                    <a:pt x="489" y="631"/>
                  </a:lnTo>
                  <a:lnTo>
                    <a:pt x="458" y="554"/>
                  </a:lnTo>
                  <a:lnTo>
                    <a:pt x="427" y="485"/>
                  </a:lnTo>
                  <a:lnTo>
                    <a:pt x="397" y="423"/>
                  </a:lnTo>
                  <a:lnTo>
                    <a:pt x="370" y="366"/>
                  </a:lnTo>
                  <a:lnTo>
                    <a:pt x="339" y="312"/>
                  </a:lnTo>
                  <a:lnTo>
                    <a:pt x="312" y="266"/>
                  </a:lnTo>
                  <a:lnTo>
                    <a:pt x="281" y="223"/>
                  </a:lnTo>
                  <a:lnTo>
                    <a:pt x="254" y="185"/>
                  </a:lnTo>
                  <a:lnTo>
                    <a:pt x="227" y="154"/>
                  </a:lnTo>
                  <a:lnTo>
                    <a:pt x="200" y="123"/>
                  </a:lnTo>
                  <a:lnTo>
                    <a:pt x="177" y="100"/>
                  </a:lnTo>
                  <a:lnTo>
                    <a:pt x="154" y="77"/>
                  </a:lnTo>
                  <a:lnTo>
                    <a:pt x="112" y="46"/>
                  </a:lnTo>
                  <a:lnTo>
                    <a:pt x="73" y="23"/>
                  </a:lnTo>
                  <a:lnTo>
                    <a:pt x="42" y="8"/>
                  </a:lnTo>
                  <a:lnTo>
                    <a:pt x="19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16" y="0"/>
                  </a:lnTo>
                  <a:lnTo>
                    <a:pt x="42" y="0"/>
                  </a:lnTo>
                  <a:lnTo>
                    <a:pt x="73" y="8"/>
                  </a:lnTo>
                  <a:lnTo>
                    <a:pt x="116" y="19"/>
                  </a:lnTo>
                  <a:lnTo>
                    <a:pt x="166" y="43"/>
                  </a:lnTo>
                  <a:lnTo>
                    <a:pt x="220" y="73"/>
                  </a:lnTo>
                  <a:lnTo>
                    <a:pt x="277" y="119"/>
                  </a:lnTo>
                  <a:lnTo>
                    <a:pt x="308" y="146"/>
                  </a:lnTo>
                  <a:lnTo>
                    <a:pt x="339" y="181"/>
                  </a:lnTo>
                  <a:lnTo>
                    <a:pt x="370" y="216"/>
                  </a:lnTo>
                  <a:lnTo>
                    <a:pt x="404" y="258"/>
                  </a:lnTo>
                  <a:lnTo>
                    <a:pt x="435" y="304"/>
                  </a:lnTo>
                  <a:lnTo>
                    <a:pt x="470" y="354"/>
                  </a:lnTo>
                  <a:lnTo>
                    <a:pt x="500" y="412"/>
                  </a:lnTo>
                  <a:lnTo>
                    <a:pt x="531" y="473"/>
                  </a:lnTo>
                  <a:lnTo>
                    <a:pt x="566" y="543"/>
                  </a:lnTo>
                  <a:lnTo>
                    <a:pt x="597" y="616"/>
                  </a:lnTo>
                  <a:lnTo>
                    <a:pt x="627" y="696"/>
                  </a:lnTo>
                  <a:lnTo>
                    <a:pt x="654" y="785"/>
                  </a:lnTo>
                  <a:lnTo>
                    <a:pt x="685" y="881"/>
                  </a:lnTo>
                  <a:lnTo>
                    <a:pt x="712" y="981"/>
                  </a:lnTo>
                  <a:lnTo>
                    <a:pt x="739" y="1093"/>
                  </a:lnTo>
                  <a:lnTo>
                    <a:pt x="762" y="1208"/>
                  </a:lnTo>
                  <a:lnTo>
                    <a:pt x="785" y="1335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4"/>
            <p:cNvSpPr>
              <a:spLocks/>
            </p:cNvSpPr>
            <p:nvPr/>
          </p:nvSpPr>
          <p:spPr bwMode="auto">
            <a:xfrm>
              <a:off x="859318" y="3160701"/>
              <a:ext cx="941388" cy="2992438"/>
            </a:xfrm>
            <a:custGeom>
              <a:avLst/>
              <a:gdLst>
                <a:gd name="T0" fmla="*/ 593 w 593"/>
                <a:gd name="T1" fmla="*/ 1812 h 1885"/>
                <a:gd name="T2" fmla="*/ 589 w 593"/>
                <a:gd name="T3" fmla="*/ 1812 h 1885"/>
                <a:gd name="T4" fmla="*/ 581 w 593"/>
                <a:gd name="T5" fmla="*/ 1820 h 1885"/>
                <a:gd name="T6" fmla="*/ 570 w 593"/>
                <a:gd name="T7" fmla="*/ 1827 h 1885"/>
                <a:gd name="T8" fmla="*/ 554 w 593"/>
                <a:gd name="T9" fmla="*/ 1839 h 1885"/>
                <a:gd name="T10" fmla="*/ 531 w 593"/>
                <a:gd name="T11" fmla="*/ 1851 h 1885"/>
                <a:gd name="T12" fmla="*/ 508 w 593"/>
                <a:gd name="T13" fmla="*/ 1858 h 1885"/>
                <a:gd name="T14" fmla="*/ 477 w 593"/>
                <a:gd name="T15" fmla="*/ 1870 h 1885"/>
                <a:gd name="T16" fmla="*/ 439 w 593"/>
                <a:gd name="T17" fmla="*/ 1877 h 1885"/>
                <a:gd name="T18" fmla="*/ 400 w 593"/>
                <a:gd name="T19" fmla="*/ 1881 h 1885"/>
                <a:gd name="T20" fmla="*/ 358 w 593"/>
                <a:gd name="T21" fmla="*/ 1885 h 1885"/>
                <a:gd name="T22" fmla="*/ 308 w 593"/>
                <a:gd name="T23" fmla="*/ 1881 h 1885"/>
                <a:gd name="T24" fmla="*/ 254 w 593"/>
                <a:gd name="T25" fmla="*/ 1870 h 1885"/>
                <a:gd name="T26" fmla="*/ 196 w 593"/>
                <a:gd name="T27" fmla="*/ 1854 h 1885"/>
                <a:gd name="T28" fmla="*/ 139 w 593"/>
                <a:gd name="T29" fmla="*/ 1831 h 1885"/>
                <a:gd name="T30" fmla="*/ 73 w 593"/>
                <a:gd name="T31" fmla="*/ 1797 h 1885"/>
                <a:gd name="T32" fmla="*/ 0 w 593"/>
                <a:gd name="T33" fmla="*/ 1754 h 1885"/>
                <a:gd name="T34" fmla="*/ 0 w 593"/>
                <a:gd name="T35" fmla="*/ 0 h 1885"/>
                <a:gd name="T36" fmla="*/ 8 w 593"/>
                <a:gd name="T37" fmla="*/ 0 h 1885"/>
                <a:gd name="T38" fmla="*/ 19 w 593"/>
                <a:gd name="T39" fmla="*/ 0 h 1885"/>
                <a:gd name="T40" fmla="*/ 42 w 593"/>
                <a:gd name="T41" fmla="*/ 4 h 1885"/>
                <a:gd name="T42" fmla="*/ 73 w 593"/>
                <a:gd name="T43" fmla="*/ 19 h 1885"/>
                <a:gd name="T44" fmla="*/ 108 w 593"/>
                <a:gd name="T45" fmla="*/ 39 h 1885"/>
                <a:gd name="T46" fmla="*/ 127 w 593"/>
                <a:gd name="T47" fmla="*/ 58 h 1885"/>
                <a:gd name="T48" fmla="*/ 146 w 593"/>
                <a:gd name="T49" fmla="*/ 77 h 1885"/>
                <a:gd name="T50" fmla="*/ 166 w 593"/>
                <a:gd name="T51" fmla="*/ 100 h 1885"/>
                <a:gd name="T52" fmla="*/ 189 w 593"/>
                <a:gd name="T53" fmla="*/ 127 h 1885"/>
                <a:gd name="T54" fmla="*/ 212 w 593"/>
                <a:gd name="T55" fmla="*/ 162 h 1885"/>
                <a:gd name="T56" fmla="*/ 235 w 593"/>
                <a:gd name="T57" fmla="*/ 200 h 1885"/>
                <a:gd name="T58" fmla="*/ 262 w 593"/>
                <a:gd name="T59" fmla="*/ 243 h 1885"/>
                <a:gd name="T60" fmla="*/ 285 w 593"/>
                <a:gd name="T61" fmla="*/ 293 h 1885"/>
                <a:gd name="T62" fmla="*/ 308 w 593"/>
                <a:gd name="T63" fmla="*/ 346 h 1885"/>
                <a:gd name="T64" fmla="*/ 335 w 593"/>
                <a:gd name="T65" fmla="*/ 412 h 1885"/>
                <a:gd name="T66" fmla="*/ 358 w 593"/>
                <a:gd name="T67" fmla="*/ 481 h 1885"/>
                <a:gd name="T68" fmla="*/ 381 w 593"/>
                <a:gd name="T69" fmla="*/ 558 h 1885"/>
                <a:gd name="T70" fmla="*/ 408 w 593"/>
                <a:gd name="T71" fmla="*/ 643 h 1885"/>
                <a:gd name="T72" fmla="*/ 431 w 593"/>
                <a:gd name="T73" fmla="*/ 735 h 1885"/>
                <a:gd name="T74" fmla="*/ 454 w 593"/>
                <a:gd name="T75" fmla="*/ 835 h 1885"/>
                <a:gd name="T76" fmla="*/ 477 w 593"/>
                <a:gd name="T77" fmla="*/ 947 h 1885"/>
                <a:gd name="T78" fmla="*/ 500 w 593"/>
                <a:gd name="T79" fmla="*/ 1066 h 1885"/>
                <a:gd name="T80" fmla="*/ 520 w 593"/>
                <a:gd name="T81" fmla="*/ 1193 h 1885"/>
                <a:gd name="T82" fmla="*/ 539 w 593"/>
                <a:gd name="T83" fmla="*/ 1331 h 1885"/>
                <a:gd name="T84" fmla="*/ 558 w 593"/>
                <a:gd name="T85" fmla="*/ 1481 h 1885"/>
                <a:gd name="T86" fmla="*/ 577 w 593"/>
                <a:gd name="T87" fmla="*/ 1639 h 1885"/>
                <a:gd name="T88" fmla="*/ 593 w 593"/>
                <a:gd name="T89" fmla="*/ 1812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3" h="1885">
                  <a:moveTo>
                    <a:pt x="593" y="1812"/>
                  </a:moveTo>
                  <a:lnTo>
                    <a:pt x="589" y="1812"/>
                  </a:lnTo>
                  <a:lnTo>
                    <a:pt x="581" y="1820"/>
                  </a:lnTo>
                  <a:lnTo>
                    <a:pt x="570" y="1827"/>
                  </a:lnTo>
                  <a:lnTo>
                    <a:pt x="554" y="1839"/>
                  </a:lnTo>
                  <a:lnTo>
                    <a:pt x="531" y="1851"/>
                  </a:lnTo>
                  <a:lnTo>
                    <a:pt x="508" y="1858"/>
                  </a:lnTo>
                  <a:lnTo>
                    <a:pt x="477" y="1870"/>
                  </a:lnTo>
                  <a:lnTo>
                    <a:pt x="439" y="1877"/>
                  </a:lnTo>
                  <a:lnTo>
                    <a:pt x="400" y="1881"/>
                  </a:lnTo>
                  <a:lnTo>
                    <a:pt x="358" y="1885"/>
                  </a:lnTo>
                  <a:lnTo>
                    <a:pt x="308" y="1881"/>
                  </a:lnTo>
                  <a:lnTo>
                    <a:pt x="254" y="1870"/>
                  </a:lnTo>
                  <a:lnTo>
                    <a:pt x="196" y="1854"/>
                  </a:lnTo>
                  <a:lnTo>
                    <a:pt x="139" y="1831"/>
                  </a:lnTo>
                  <a:lnTo>
                    <a:pt x="73" y="1797"/>
                  </a:lnTo>
                  <a:lnTo>
                    <a:pt x="0" y="175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9" y="0"/>
                  </a:lnTo>
                  <a:lnTo>
                    <a:pt x="42" y="4"/>
                  </a:lnTo>
                  <a:lnTo>
                    <a:pt x="73" y="19"/>
                  </a:lnTo>
                  <a:lnTo>
                    <a:pt x="108" y="39"/>
                  </a:lnTo>
                  <a:lnTo>
                    <a:pt x="127" y="58"/>
                  </a:lnTo>
                  <a:lnTo>
                    <a:pt x="146" y="77"/>
                  </a:lnTo>
                  <a:lnTo>
                    <a:pt x="166" y="100"/>
                  </a:lnTo>
                  <a:lnTo>
                    <a:pt x="189" y="127"/>
                  </a:lnTo>
                  <a:lnTo>
                    <a:pt x="212" y="162"/>
                  </a:lnTo>
                  <a:lnTo>
                    <a:pt x="235" y="200"/>
                  </a:lnTo>
                  <a:lnTo>
                    <a:pt x="262" y="243"/>
                  </a:lnTo>
                  <a:lnTo>
                    <a:pt x="285" y="293"/>
                  </a:lnTo>
                  <a:lnTo>
                    <a:pt x="308" y="346"/>
                  </a:lnTo>
                  <a:lnTo>
                    <a:pt x="335" y="412"/>
                  </a:lnTo>
                  <a:lnTo>
                    <a:pt x="358" y="481"/>
                  </a:lnTo>
                  <a:lnTo>
                    <a:pt x="381" y="558"/>
                  </a:lnTo>
                  <a:lnTo>
                    <a:pt x="408" y="643"/>
                  </a:lnTo>
                  <a:lnTo>
                    <a:pt x="431" y="735"/>
                  </a:lnTo>
                  <a:lnTo>
                    <a:pt x="454" y="835"/>
                  </a:lnTo>
                  <a:lnTo>
                    <a:pt x="477" y="947"/>
                  </a:lnTo>
                  <a:lnTo>
                    <a:pt x="500" y="1066"/>
                  </a:lnTo>
                  <a:lnTo>
                    <a:pt x="520" y="1193"/>
                  </a:lnTo>
                  <a:lnTo>
                    <a:pt x="539" y="1331"/>
                  </a:lnTo>
                  <a:lnTo>
                    <a:pt x="558" y="1481"/>
                  </a:lnTo>
                  <a:lnTo>
                    <a:pt x="577" y="1639"/>
                  </a:lnTo>
                  <a:lnTo>
                    <a:pt x="593" y="1812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859318" y="3160701"/>
              <a:ext cx="587375" cy="2992438"/>
            </a:xfrm>
            <a:custGeom>
              <a:avLst/>
              <a:gdLst>
                <a:gd name="T0" fmla="*/ 0 w 370"/>
                <a:gd name="T1" fmla="*/ 0 h 1885"/>
                <a:gd name="T2" fmla="*/ 8 w 370"/>
                <a:gd name="T3" fmla="*/ 4 h 1885"/>
                <a:gd name="T4" fmla="*/ 19 w 370"/>
                <a:gd name="T5" fmla="*/ 19 h 1885"/>
                <a:gd name="T6" fmla="*/ 39 w 370"/>
                <a:gd name="T7" fmla="*/ 50 h 1885"/>
                <a:gd name="T8" fmla="*/ 62 w 370"/>
                <a:gd name="T9" fmla="*/ 89 h 1885"/>
                <a:gd name="T10" fmla="*/ 89 w 370"/>
                <a:gd name="T11" fmla="*/ 143 h 1885"/>
                <a:gd name="T12" fmla="*/ 119 w 370"/>
                <a:gd name="T13" fmla="*/ 212 h 1885"/>
                <a:gd name="T14" fmla="*/ 139 w 370"/>
                <a:gd name="T15" fmla="*/ 254 h 1885"/>
                <a:gd name="T16" fmla="*/ 154 w 370"/>
                <a:gd name="T17" fmla="*/ 296 h 1885"/>
                <a:gd name="T18" fmla="*/ 173 w 370"/>
                <a:gd name="T19" fmla="*/ 346 h 1885"/>
                <a:gd name="T20" fmla="*/ 189 w 370"/>
                <a:gd name="T21" fmla="*/ 396 h 1885"/>
                <a:gd name="T22" fmla="*/ 208 w 370"/>
                <a:gd name="T23" fmla="*/ 454 h 1885"/>
                <a:gd name="T24" fmla="*/ 223 w 370"/>
                <a:gd name="T25" fmla="*/ 516 h 1885"/>
                <a:gd name="T26" fmla="*/ 243 w 370"/>
                <a:gd name="T27" fmla="*/ 581 h 1885"/>
                <a:gd name="T28" fmla="*/ 258 w 370"/>
                <a:gd name="T29" fmla="*/ 650 h 1885"/>
                <a:gd name="T30" fmla="*/ 273 w 370"/>
                <a:gd name="T31" fmla="*/ 723 h 1885"/>
                <a:gd name="T32" fmla="*/ 289 w 370"/>
                <a:gd name="T33" fmla="*/ 804 h 1885"/>
                <a:gd name="T34" fmla="*/ 304 w 370"/>
                <a:gd name="T35" fmla="*/ 889 h 1885"/>
                <a:gd name="T36" fmla="*/ 316 w 370"/>
                <a:gd name="T37" fmla="*/ 977 h 1885"/>
                <a:gd name="T38" fmla="*/ 327 w 370"/>
                <a:gd name="T39" fmla="*/ 1073 h 1885"/>
                <a:gd name="T40" fmla="*/ 339 w 370"/>
                <a:gd name="T41" fmla="*/ 1170 h 1885"/>
                <a:gd name="T42" fmla="*/ 350 w 370"/>
                <a:gd name="T43" fmla="*/ 1277 h 1885"/>
                <a:gd name="T44" fmla="*/ 358 w 370"/>
                <a:gd name="T45" fmla="*/ 1385 h 1885"/>
                <a:gd name="T46" fmla="*/ 362 w 370"/>
                <a:gd name="T47" fmla="*/ 1500 h 1885"/>
                <a:gd name="T48" fmla="*/ 370 w 370"/>
                <a:gd name="T49" fmla="*/ 1624 h 1885"/>
                <a:gd name="T50" fmla="*/ 370 w 370"/>
                <a:gd name="T51" fmla="*/ 1751 h 1885"/>
                <a:gd name="T52" fmla="*/ 370 w 370"/>
                <a:gd name="T53" fmla="*/ 1885 h 1885"/>
                <a:gd name="T54" fmla="*/ 308 w 370"/>
                <a:gd name="T55" fmla="*/ 1881 h 1885"/>
                <a:gd name="T56" fmla="*/ 235 w 370"/>
                <a:gd name="T57" fmla="*/ 1866 h 1885"/>
                <a:gd name="T58" fmla="*/ 158 w 370"/>
                <a:gd name="T59" fmla="*/ 1839 h 1885"/>
                <a:gd name="T60" fmla="*/ 116 w 370"/>
                <a:gd name="T61" fmla="*/ 1820 h 1885"/>
                <a:gd name="T62" fmla="*/ 73 w 370"/>
                <a:gd name="T63" fmla="*/ 1797 h 1885"/>
                <a:gd name="T64" fmla="*/ 77 w 370"/>
                <a:gd name="T65" fmla="*/ 1747 h 1885"/>
                <a:gd name="T66" fmla="*/ 81 w 370"/>
                <a:gd name="T67" fmla="*/ 1689 h 1885"/>
                <a:gd name="T68" fmla="*/ 81 w 370"/>
                <a:gd name="T69" fmla="*/ 1624 h 1885"/>
                <a:gd name="T70" fmla="*/ 85 w 370"/>
                <a:gd name="T71" fmla="*/ 1550 h 1885"/>
                <a:gd name="T72" fmla="*/ 85 w 370"/>
                <a:gd name="T73" fmla="*/ 1470 h 1885"/>
                <a:gd name="T74" fmla="*/ 85 w 370"/>
                <a:gd name="T75" fmla="*/ 1381 h 1885"/>
                <a:gd name="T76" fmla="*/ 85 w 370"/>
                <a:gd name="T77" fmla="*/ 1281 h 1885"/>
                <a:gd name="T78" fmla="*/ 85 w 370"/>
                <a:gd name="T79" fmla="*/ 1177 h 1885"/>
                <a:gd name="T80" fmla="*/ 81 w 370"/>
                <a:gd name="T81" fmla="*/ 1062 h 1885"/>
                <a:gd name="T82" fmla="*/ 73 w 370"/>
                <a:gd name="T83" fmla="*/ 939 h 1885"/>
                <a:gd name="T84" fmla="*/ 69 w 370"/>
                <a:gd name="T85" fmla="*/ 804 h 1885"/>
                <a:gd name="T86" fmla="*/ 58 w 370"/>
                <a:gd name="T87" fmla="*/ 662 h 1885"/>
                <a:gd name="T88" fmla="*/ 50 w 370"/>
                <a:gd name="T89" fmla="*/ 512 h 1885"/>
                <a:gd name="T90" fmla="*/ 35 w 370"/>
                <a:gd name="T91" fmla="*/ 350 h 1885"/>
                <a:gd name="T92" fmla="*/ 19 w 370"/>
                <a:gd name="T93" fmla="*/ 181 h 1885"/>
                <a:gd name="T94" fmla="*/ 0 w 370"/>
                <a:gd name="T95" fmla="*/ 0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0" h="1885">
                  <a:moveTo>
                    <a:pt x="0" y="0"/>
                  </a:moveTo>
                  <a:lnTo>
                    <a:pt x="8" y="4"/>
                  </a:lnTo>
                  <a:lnTo>
                    <a:pt x="19" y="19"/>
                  </a:lnTo>
                  <a:lnTo>
                    <a:pt x="39" y="50"/>
                  </a:lnTo>
                  <a:lnTo>
                    <a:pt x="62" y="89"/>
                  </a:lnTo>
                  <a:lnTo>
                    <a:pt x="89" y="143"/>
                  </a:lnTo>
                  <a:lnTo>
                    <a:pt x="119" y="212"/>
                  </a:lnTo>
                  <a:lnTo>
                    <a:pt x="139" y="254"/>
                  </a:lnTo>
                  <a:lnTo>
                    <a:pt x="154" y="296"/>
                  </a:lnTo>
                  <a:lnTo>
                    <a:pt x="173" y="346"/>
                  </a:lnTo>
                  <a:lnTo>
                    <a:pt x="189" y="396"/>
                  </a:lnTo>
                  <a:lnTo>
                    <a:pt x="208" y="454"/>
                  </a:lnTo>
                  <a:lnTo>
                    <a:pt x="223" y="516"/>
                  </a:lnTo>
                  <a:lnTo>
                    <a:pt x="243" y="581"/>
                  </a:lnTo>
                  <a:lnTo>
                    <a:pt x="258" y="650"/>
                  </a:lnTo>
                  <a:lnTo>
                    <a:pt x="273" y="723"/>
                  </a:lnTo>
                  <a:lnTo>
                    <a:pt x="289" y="804"/>
                  </a:lnTo>
                  <a:lnTo>
                    <a:pt x="304" y="889"/>
                  </a:lnTo>
                  <a:lnTo>
                    <a:pt x="316" y="977"/>
                  </a:lnTo>
                  <a:lnTo>
                    <a:pt x="327" y="1073"/>
                  </a:lnTo>
                  <a:lnTo>
                    <a:pt x="339" y="1170"/>
                  </a:lnTo>
                  <a:lnTo>
                    <a:pt x="350" y="1277"/>
                  </a:lnTo>
                  <a:lnTo>
                    <a:pt x="358" y="1385"/>
                  </a:lnTo>
                  <a:lnTo>
                    <a:pt x="362" y="1500"/>
                  </a:lnTo>
                  <a:lnTo>
                    <a:pt x="370" y="1624"/>
                  </a:lnTo>
                  <a:lnTo>
                    <a:pt x="370" y="1751"/>
                  </a:lnTo>
                  <a:lnTo>
                    <a:pt x="370" y="1885"/>
                  </a:lnTo>
                  <a:lnTo>
                    <a:pt x="308" y="1881"/>
                  </a:lnTo>
                  <a:lnTo>
                    <a:pt x="235" y="1866"/>
                  </a:lnTo>
                  <a:lnTo>
                    <a:pt x="158" y="1839"/>
                  </a:lnTo>
                  <a:lnTo>
                    <a:pt x="116" y="1820"/>
                  </a:lnTo>
                  <a:lnTo>
                    <a:pt x="73" y="1797"/>
                  </a:lnTo>
                  <a:lnTo>
                    <a:pt x="77" y="1747"/>
                  </a:lnTo>
                  <a:lnTo>
                    <a:pt x="81" y="1689"/>
                  </a:lnTo>
                  <a:lnTo>
                    <a:pt x="81" y="1624"/>
                  </a:lnTo>
                  <a:lnTo>
                    <a:pt x="85" y="1550"/>
                  </a:lnTo>
                  <a:lnTo>
                    <a:pt x="85" y="1470"/>
                  </a:lnTo>
                  <a:lnTo>
                    <a:pt x="85" y="1381"/>
                  </a:lnTo>
                  <a:lnTo>
                    <a:pt x="85" y="1281"/>
                  </a:lnTo>
                  <a:lnTo>
                    <a:pt x="85" y="1177"/>
                  </a:lnTo>
                  <a:lnTo>
                    <a:pt x="81" y="1062"/>
                  </a:lnTo>
                  <a:lnTo>
                    <a:pt x="73" y="939"/>
                  </a:lnTo>
                  <a:lnTo>
                    <a:pt x="69" y="804"/>
                  </a:lnTo>
                  <a:lnTo>
                    <a:pt x="58" y="662"/>
                  </a:lnTo>
                  <a:lnTo>
                    <a:pt x="50" y="512"/>
                  </a:lnTo>
                  <a:lnTo>
                    <a:pt x="35" y="350"/>
                  </a:lnTo>
                  <a:lnTo>
                    <a:pt x="19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59318" y="3160701"/>
              <a:ext cx="469900" cy="2979738"/>
            </a:xfrm>
            <a:custGeom>
              <a:avLst/>
              <a:gdLst>
                <a:gd name="T0" fmla="*/ 296 w 296"/>
                <a:gd name="T1" fmla="*/ 1877 h 1877"/>
                <a:gd name="T2" fmla="*/ 231 w 296"/>
                <a:gd name="T3" fmla="*/ 1866 h 1877"/>
                <a:gd name="T4" fmla="*/ 162 w 296"/>
                <a:gd name="T5" fmla="*/ 1839 h 1877"/>
                <a:gd name="T6" fmla="*/ 158 w 296"/>
                <a:gd name="T7" fmla="*/ 1797 h 1877"/>
                <a:gd name="T8" fmla="*/ 158 w 296"/>
                <a:gd name="T9" fmla="*/ 1751 h 1877"/>
                <a:gd name="T10" fmla="*/ 154 w 296"/>
                <a:gd name="T11" fmla="*/ 1647 h 1877"/>
                <a:gd name="T12" fmla="*/ 150 w 296"/>
                <a:gd name="T13" fmla="*/ 1531 h 1877"/>
                <a:gd name="T14" fmla="*/ 146 w 296"/>
                <a:gd name="T15" fmla="*/ 1404 h 1877"/>
                <a:gd name="T16" fmla="*/ 139 w 296"/>
                <a:gd name="T17" fmla="*/ 1270 h 1877"/>
                <a:gd name="T18" fmla="*/ 135 w 296"/>
                <a:gd name="T19" fmla="*/ 1131 h 1877"/>
                <a:gd name="T20" fmla="*/ 116 w 296"/>
                <a:gd name="T21" fmla="*/ 846 h 1877"/>
                <a:gd name="T22" fmla="*/ 108 w 296"/>
                <a:gd name="T23" fmla="*/ 708 h 1877"/>
                <a:gd name="T24" fmla="*/ 96 w 296"/>
                <a:gd name="T25" fmla="*/ 573 h 1877"/>
                <a:gd name="T26" fmla="*/ 85 w 296"/>
                <a:gd name="T27" fmla="*/ 443 h 1877"/>
                <a:gd name="T28" fmla="*/ 69 w 296"/>
                <a:gd name="T29" fmla="*/ 327 h 1877"/>
                <a:gd name="T30" fmla="*/ 54 w 296"/>
                <a:gd name="T31" fmla="*/ 219 h 1877"/>
                <a:gd name="T32" fmla="*/ 46 w 296"/>
                <a:gd name="T33" fmla="*/ 173 h 1877"/>
                <a:gd name="T34" fmla="*/ 39 w 296"/>
                <a:gd name="T35" fmla="*/ 127 h 1877"/>
                <a:gd name="T36" fmla="*/ 31 w 296"/>
                <a:gd name="T37" fmla="*/ 89 h 1877"/>
                <a:gd name="T38" fmla="*/ 23 w 296"/>
                <a:gd name="T39" fmla="*/ 54 h 1877"/>
                <a:gd name="T40" fmla="*/ 12 w 296"/>
                <a:gd name="T41" fmla="*/ 23 h 1877"/>
                <a:gd name="T42" fmla="*/ 0 w 296"/>
                <a:gd name="T43" fmla="*/ 0 h 1877"/>
                <a:gd name="T44" fmla="*/ 4 w 296"/>
                <a:gd name="T45" fmla="*/ 4 h 1877"/>
                <a:gd name="T46" fmla="*/ 16 w 296"/>
                <a:gd name="T47" fmla="*/ 16 h 1877"/>
                <a:gd name="T48" fmla="*/ 27 w 296"/>
                <a:gd name="T49" fmla="*/ 35 h 1877"/>
                <a:gd name="T50" fmla="*/ 46 w 296"/>
                <a:gd name="T51" fmla="*/ 66 h 1877"/>
                <a:gd name="T52" fmla="*/ 69 w 296"/>
                <a:gd name="T53" fmla="*/ 112 h 1877"/>
                <a:gd name="T54" fmla="*/ 81 w 296"/>
                <a:gd name="T55" fmla="*/ 139 h 1877"/>
                <a:gd name="T56" fmla="*/ 93 w 296"/>
                <a:gd name="T57" fmla="*/ 169 h 1877"/>
                <a:gd name="T58" fmla="*/ 104 w 296"/>
                <a:gd name="T59" fmla="*/ 204 h 1877"/>
                <a:gd name="T60" fmla="*/ 119 w 296"/>
                <a:gd name="T61" fmla="*/ 243 h 1877"/>
                <a:gd name="T62" fmla="*/ 131 w 296"/>
                <a:gd name="T63" fmla="*/ 289 h 1877"/>
                <a:gd name="T64" fmla="*/ 146 w 296"/>
                <a:gd name="T65" fmla="*/ 335 h 1877"/>
                <a:gd name="T66" fmla="*/ 158 w 296"/>
                <a:gd name="T67" fmla="*/ 389 h 1877"/>
                <a:gd name="T68" fmla="*/ 173 w 296"/>
                <a:gd name="T69" fmla="*/ 446 h 1877"/>
                <a:gd name="T70" fmla="*/ 185 w 296"/>
                <a:gd name="T71" fmla="*/ 508 h 1877"/>
                <a:gd name="T72" fmla="*/ 200 w 296"/>
                <a:gd name="T73" fmla="*/ 577 h 1877"/>
                <a:gd name="T74" fmla="*/ 212 w 296"/>
                <a:gd name="T75" fmla="*/ 650 h 1877"/>
                <a:gd name="T76" fmla="*/ 223 w 296"/>
                <a:gd name="T77" fmla="*/ 731 h 1877"/>
                <a:gd name="T78" fmla="*/ 235 w 296"/>
                <a:gd name="T79" fmla="*/ 816 h 1877"/>
                <a:gd name="T80" fmla="*/ 246 w 296"/>
                <a:gd name="T81" fmla="*/ 904 h 1877"/>
                <a:gd name="T82" fmla="*/ 258 w 296"/>
                <a:gd name="T83" fmla="*/ 1004 h 1877"/>
                <a:gd name="T84" fmla="*/ 266 w 296"/>
                <a:gd name="T85" fmla="*/ 1108 h 1877"/>
                <a:gd name="T86" fmla="*/ 273 w 296"/>
                <a:gd name="T87" fmla="*/ 1220 h 1877"/>
                <a:gd name="T88" fmla="*/ 281 w 296"/>
                <a:gd name="T89" fmla="*/ 1335 h 1877"/>
                <a:gd name="T90" fmla="*/ 289 w 296"/>
                <a:gd name="T91" fmla="*/ 1462 h 1877"/>
                <a:gd name="T92" fmla="*/ 293 w 296"/>
                <a:gd name="T93" fmla="*/ 1593 h 1877"/>
                <a:gd name="T94" fmla="*/ 296 w 296"/>
                <a:gd name="T95" fmla="*/ 1731 h 1877"/>
                <a:gd name="T96" fmla="*/ 296 w 296"/>
                <a:gd name="T97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6" h="1877">
                  <a:moveTo>
                    <a:pt x="296" y="1877"/>
                  </a:moveTo>
                  <a:lnTo>
                    <a:pt x="231" y="1866"/>
                  </a:lnTo>
                  <a:lnTo>
                    <a:pt x="162" y="1839"/>
                  </a:lnTo>
                  <a:lnTo>
                    <a:pt x="158" y="1797"/>
                  </a:lnTo>
                  <a:lnTo>
                    <a:pt x="158" y="1751"/>
                  </a:lnTo>
                  <a:lnTo>
                    <a:pt x="154" y="1647"/>
                  </a:lnTo>
                  <a:lnTo>
                    <a:pt x="150" y="1531"/>
                  </a:lnTo>
                  <a:lnTo>
                    <a:pt x="146" y="1404"/>
                  </a:lnTo>
                  <a:lnTo>
                    <a:pt x="139" y="1270"/>
                  </a:lnTo>
                  <a:lnTo>
                    <a:pt x="135" y="1131"/>
                  </a:lnTo>
                  <a:lnTo>
                    <a:pt x="116" y="846"/>
                  </a:lnTo>
                  <a:lnTo>
                    <a:pt x="108" y="708"/>
                  </a:lnTo>
                  <a:lnTo>
                    <a:pt x="96" y="573"/>
                  </a:lnTo>
                  <a:lnTo>
                    <a:pt x="85" y="443"/>
                  </a:lnTo>
                  <a:lnTo>
                    <a:pt x="69" y="327"/>
                  </a:lnTo>
                  <a:lnTo>
                    <a:pt x="54" y="219"/>
                  </a:lnTo>
                  <a:lnTo>
                    <a:pt x="46" y="173"/>
                  </a:lnTo>
                  <a:lnTo>
                    <a:pt x="39" y="127"/>
                  </a:lnTo>
                  <a:lnTo>
                    <a:pt x="31" y="89"/>
                  </a:lnTo>
                  <a:lnTo>
                    <a:pt x="23" y="54"/>
                  </a:lnTo>
                  <a:lnTo>
                    <a:pt x="12" y="23"/>
                  </a:lnTo>
                  <a:lnTo>
                    <a:pt x="0" y="0"/>
                  </a:lnTo>
                  <a:lnTo>
                    <a:pt x="4" y="4"/>
                  </a:lnTo>
                  <a:lnTo>
                    <a:pt x="16" y="16"/>
                  </a:lnTo>
                  <a:lnTo>
                    <a:pt x="27" y="35"/>
                  </a:lnTo>
                  <a:lnTo>
                    <a:pt x="46" y="66"/>
                  </a:lnTo>
                  <a:lnTo>
                    <a:pt x="69" y="112"/>
                  </a:lnTo>
                  <a:lnTo>
                    <a:pt x="81" y="139"/>
                  </a:lnTo>
                  <a:lnTo>
                    <a:pt x="93" y="169"/>
                  </a:lnTo>
                  <a:lnTo>
                    <a:pt x="104" y="204"/>
                  </a:lnTo>
                  <a:lnTo>
                    <a:pt x="119" y="243"/>
                  </a:lnTo>
                  <a:lnTo>
                    <a:pt x="131" y="289"/>
                  </a:lnTo>
                  <a:lnTo>
                    <a:pt x="146" y="335"/>
                  </a:lnTo>
                  <a:lnTo>
                    <a:pt x="158" y="389"/>
                  </a:lnTo>
                  <a:lnTo>
                    <a:pt x="173" y="446"/>
                  </a:lnTo>
                  <a:lnTo>
                    <a:pt x="185" y="508"/>
                  </a:lnTo>
                  <a:lnTo>
                    <a:pt x="200" y="577"/>
                  </a:lnTo>
                  <a:lnTo>
                    <a:pt x="212" y="650"/>
                  </a:lnTo>
                  <a:lnTo>
                    <a:pt x="223" y="731"/>
                  </a:lnTo>
                  <a:lnTo>
                    <a:pt x="235" y="816"/>
                  </a:lnTo>
                  <a:lnTo>
                    <a:pt x="246" y="904"/>
                  </a:lnTo>
                  <a:lnTo>
                    <a:pt x="258" y="1004"/>
                  </a:lnTo>
                  <a:lnTo>
                    <a:pt x="266" y="1108"/>
                  </a:lnTo>
                  <a:lnTo>
                    <a:pt x="273" y="1220"/>
                  </a:lnTo>
                  <a:lnTo>
                    <a:pt x="281" y="1335"/>
                  </a:lnTo>
                  <a:lnTo>
                    <a:pt x="289" y="1462"/>
                  </a:lnTo>
                  <a:lnTo>
                    <a:pt x="293" y="1593"/>
                  </a:lnTo>
                  <a:lnTo>
                    <a:pt x="296" y="1731"/>
                  </a:lnTo>
                  <a:lnTo>
                    <a:pt x="296" y="1877"/>
                  </a:lnTo>
                  <a:close/>
                </a:path>
              </a:pathLst>
            </a:custGeom>
            <a:solidFill>
              <a:srgbClr val="841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127 w 524"/>
                <a:gd name="T1" fmla="*/ 0 h 515"/>
                <a:gd name="T2" fmla="*/ 524 w 524"/>
                <a:gd name="T3" fmla="*/ 284 h 515"/>
                <a:gd name="T4" fmla="*/ 412 w 524"/>
                <a:gd name="T5" fmla="*/ 515 h 515"/>
                <a:gd name="T6" fmla="*/ 0 w 524"/>
                <a:gd name="T7" fmla="*/ 0 h 515"/>
                <a:gd name="T8" fmla="*/ 127 w 524"/>
                <a:gd name="T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515">
                  <a:moveTo>
                    <a:pt x="127" y="0"/>
                  </a:move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68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401 w 524"/>
                <a:gd name="T1" fmla="*/ 419 h 515"/>
                <a:gd name="T2" fmla="*/ 481 w 524"/>
                <a:gd name="T3" fmla="*/ 254 h 515"/>
                <a:gd name="T4" fmla="*/ 524 w 524"/>
                <a:gd name="T5" fmla="*/ 284 h 515"/>
                <a:gd name="T6" fmla="*/ 412 w 524"/>
                <a:gd name="T7" fmla="*/ 515 h 515"/>
                <a:gd name="T8" fmla="*/ 0 w 524"/>
                <a:gd name="T9" fmla="*/ 0 h 515"/>
                <a:gd name="T10" fmla="*/ 70 w 524"/>
                <a:gd name="T11" fmla="*/ 0 h 515"/>
                <a:gd name="T12" fmla="*/ 401 w 524"/>
                <a:gd name="T13" fmla="*/ 419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15">
                  <a:moveTo>
                    <a:pt x="401" y="419"/>
                  </a:moveTo>
                  <a:lnTo>
                    <a:pt x="481" y="254"/>
                  </a:ln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70" y="0"/>
                  </a:lnTo>
                  <a:lnTo>
                    <a:pt x="401" y="419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49"/>
            <p:cNvSpPr>
              <a:spLocks noChangeArrowheads="1"/>
            </p:cNvSpPr>
            <p:nvPr/>
          </p:nvSpPr>
          <p:spPr bwMode="auto">
            <a:xfrm>
              <a:off x="859318" y="3100376"/>
              <a:ext cx="519113" cy="249238"/>
            </a:xfrm>
            <a:prstGeom prst="rect">
              <a:avLst/>
            </a:prstGeom>
            <a:solidFill>
              <a:srgbClr val="F68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0"/>
            <p:cNvSpPr>
              <a:spLocks/>
            </p:cNvSpPr>
            <p:nvPr/>
          </p:nvSpPr>
          <p:spPr bwMode="auto">
            <a:xfrm>
              <a:off x="859318" y="3100376"/>
              <a:ext cx="519113" cy="249238"/>
            </a:xfrm>
            <a:custGeom>
              <a:avLst/>
              <a:gdLst>
                <a:gd name="T0" fmla="*/ 300 w 327"/>
                <a:gd name="T1" fmla="*/ 115 h 157"/>
                <a:gd name="T2" fmla="*/ 300 w 327"/>
                <a:gd name="T3" fmla="*/ 0 h 157"/>
                <a:gd name="T4" fmla="*/ 327 w 327"/>
                <a:gd name="T5" fmla="*/ 0 h 157"/>
                <a:gd name="T6" fmla="*/ 327 w 327"/>
                <a:gd name="T7" fmla="*/ 157 h 157"/>
                <a:gd name="T8" fmla="*/ 0 w 327"/>
                <a:gd name="T9" fmla="*/ 157 h 157"/>
                <a:gd name="T10" fmla="*/ 0 w 327"/>
                <a:gd name="T11" fmla="*/ 115 h 157"/>
                <a:gd name="T12" fmla="*/ 300 w 327"/>
                <a:gd name="T13" fmla="*/ 11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157">
                  <a:moveTo>
                    <a:pt x="300" y="115"/>
                  </a:moveTo>
                  <a:lnTo>
                    <a:pt x="300" y="0"/>
                  </a:lnTo>
                  <a:lnTo>
                    <a:pt x="327" y="0"/>
                  </a:lnTo>
                  <a:lnTo>
                    <a:pt x="327" y="157"/>
                  </a:lnTo>
                  <a:lnTo>
                    <a:pt x="0" y="157"/>
                  </a:lnTo>
                  <a:lnTo>
                    <a:pt x="0" y="115"/>
                  </a:lnTo>
                  <a:lnTo>
                    <a:pt x="300" y="115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142"/>
          <p:cNvGrpSpPr/>
          <p:nvPr/>
        </p:nvGrpSpPr>
        <p:grpSpPr>
          <a:xfrm flipH="1">
            <a:off x="10728960" y="0"/>
            <a:ext cx="1463040" cy="5486400"/>
            <a:chOff x="859318" y="400039"/>
            <a:chExt cx="1533525" cy="5753100"/>
          </a:xfrm>
        </p:grpSpPr>
        <p:sp>
          <p:nvSpPr>
            <p:cNvPr id="29" name="Freeform 38"/>
            <p:cNvSpPr>
              <a:spLocks/>
            </p:cNvSpPr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966 w 966"/>
                <a:gd name="T1" fmla="*/ 0 h 1782"/>
                <a:gd name="T2" fmla="*/ 943 w 966"/>
                <a:gd name="T3" fmla="*/ 170 h 1782"/>
                <a:gd name="T4" fmla="*/ 912 w 966"/>
                <a:gd name="T5" fmla="*/ 331 h 1782"/>
                <a:gd name="T6" fmla="*/ 881 w 966"/>
                <a:gd name="T7" fmla="*/ 477 h 1782"/>
                <a:gd name="T8" fmla="*/ 851 w 966"/>
                <a:gd name="T9" fmla="*/ 616 h 1782"/>
                <a:gd name="T10" fmla="*/ 816 w 966"/>
                <a:gd name="T11" fmla="*/ 743 h 1782"/>
                <a:gd name="T12" fmla="*/ 781 w 966"/>
                <a:gd name="T13" fmla="*/ 862 h 1782"/>
                <a:gd name="T14" fmla="*/ 743 w 966"/>
                <a:gd name="T15" fmla="*/ 970 h 1782"/>
                <a:gd name="T16" fmla="*/ 704 w 966"/>
                <a:gd name="T17" fmla="*/ 1070 h 1782"/>
                <a:gd name="T18" fmla="*/ 666 w 966"/>
                <a:gd name="T19" fmla="*/ 1162 h 1782"/>
                <a:gd name="T20" fmla="*/ 627 w 966"/>
                <a:gd name="T21" fmla="*/ 1243 h 1782"/>
                <a:gd name="T22" fmla="*/ 585 w 966"/>
                <a:gd name="T23" fmla="*/ 1320 h 1782"/>
                <a:gd name="T24" fmla="*/ 547 w 966"/>
                <a:gd name="T25" fmla="*/ 1389 h 1782"/>
                <a:gd name="T26" fmla="*/ 504 w 966"/>
                <a:gd name="T27" fmla="*/ 1451 h 1782"/>
                <a:gd name="T28" fmla="*/ 466 w 966"/>
                <a:gd name="T29" fmla="*/ 1505 h 1782"/>
                <a:gd name="T30" fmla="*/ 424 w 966"/>
                <a:gd name="T31" fmla="*/ 1551 h 1782"/>
                <a:gd name="T32" fmla="*/ 385 w 966"/>
                <a:gd name="T33" fmla="*/ 1593 h 1782"/>
                <a:gd name="T34" fmla="*/ 347 w 966"/>
                <a:gd name="T35" fmla="*/ 1631 h 1782"/>
                <a:gd name="T36" fmla="*/ 308 w 966"/>
                <a:gd name="T37" fmla="*/ 1662 h 1782"/>
                <a:gd name="T38" fmla="*/ 273 w 966"/>
                <a:gd name="T39" fmla="*/ 1689 h 1782"/>
                <a:gd name="T40" fmla="*/ 239 w 966"/>
                <a:gd name="T41" fmla="*/ 1712 h 1782"/>
                <a:gd name="T42" fmla="*/ 204 w 966"/>
                <a:gd name="T43" fmla="*/ 1732 h 1782"/>
                <a:gd name="T44" fmla="*/ 173 w 966"/>
                <a:gd name="T45" fmla="*/ 1747 h 1782"/>
                <a:gd name="T46" fmla="*/ 116 w 966"/>
                <a:gd name="T47" fmla="*/ 1766 h 1782"/>
                <a:gd name="T48" fmla="*/ 69 w 966"/>
                <a:gd name="T49" fmla="*/ 1778 h 1782"/>
                <a:gd name="T50" fmla="*/ 31 w 966"/>
                <a:gd name="T51" fmla="*/ 1782 h 1782"/>
                <a:gd name="T52" fmla="*/ 12 w 966"/>
                <a:gd name="T53" fmla="*/ 1782 h 1782"/>
                <a:gd name="T54" fmla="*/ 4 w 966"/>
                <a:gd name="T55" fmla="*/ 1782 h 1782"/>
                <a:gd name="T56" fmla="*/ 0 w 966"/>
                <a:gd name="T57" fmla="*/ 1782 h 1782"/>
                <a:gd name="T58" fmla="*/ 0 w 966"/>
                <a:gd name="T59" fmla="*/ 0 h 1782"/>
                <a:gd name="T60" fmla="*/ 966 w 966"/>
                <a:gd name="T61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6" h="1782">
                  <a:moveTo>
                    <a:pt x="966" y="0"/>
                  </a:move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0" y="0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9"/>
            <p:cNvSpPr>
              <a:spLocks/>
            </p:cNvSpPr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789 w 966"/>
                <a:gd name="T1" fmla="*/ 0 h 1782"/>
                <a:gd name="T2" fmla="*/ 966 w 966"/>
                <a:gd name="T3" fmla="*/ 0 h 1782"/>
                <a:gd name="T4" fmla="*/ 943 w 966"/>
                <a:gd name="T5" fmla="*/ 170 h 1782"/>
                <a:gd name="T6" fmla="*/ 912 w 966"/>
                <a:gd name="T7" fmla="*/ 331 h 1782"/>
                <a:gd name="T8" fmla="*/ 881 w 966"/>
                <a:gd name="T9" fmla="*/ 477 h 1782"/>
                <a:gd name="T10" fmla="*/ 851 w 966"/>
                <a:gd name="T11" fmla="*/ 616 h 1782"/>
                <a:gd name="T12" fmla="*/ 816 w 966"/>
                <a:gd name="T13" fmla="*/ 743 h 1782"/>
                <a:gd name="T14" fmla="*/ 781 w 966"/>
                <a:gd name="T15" fmla="*/ 862 h 1782"/>
                <a:gd name="T16" fmla="*/ 743 w 966"/>
                <a:gd name="T17" fmla="*/ 970 h 1782"/>
                <a:gd name="T18" fmla="*/ 704 w 966"/>
                <a:gd name="T19" fmla="*/ 1070 h 1782"/>
                <a:gd name="T20" fmla="*/ 666 w 966"/>
                <a:gd name="T21" fmla="*/ 1162 h 1782"/>
                <a:gd name="T22" fmla="*/ 627 w 966"/>
                <a:gd name="T23" fmla="*/ 1243 h 1782"/>
                <a:gd name="T24" fmla="*/ 585 w 966"/>
                <a:gd name="T25" fmla="*/ 1320 h 1782"/>
                <a:gd name="T26" fmla="*/ 547 w 966"/>
                <a:gd name="T27" fmla="*/ 1389 h 1782"/>
                <a:gd name="T28" fmla="*/ 504 w 966"/>
                <a:gd name="T29" fmla="*/ 1451 h 1782"/>
                <a:gd name="T30" fmla="*/ 466 w 966"/>
                <a:gd name="T31" fmla="*/ 1505 h 1782"/>
                <a:gd name="T32" fmla="*/ 424 w 966"/>
                <a:gd name="T33" fmla="*/ 1551 h 1782"/>
                <a:gd name="T34" fmla="*/ 385 w 966"/>
                <a:gd name="T35" fmla="*/ 1593 h 1782"/>
                <a:gd name="T36" fmla="*/ 347 w 966"/>
                <a:gd name="T37" fmla="*/ 1631 h 1782"/>
                <a:gd name="T38" fmla="*/ 308 w 966"/>
                <a:gd name="T39" fmla="*/ 1662 h 1782"/>
                <a:gd name="T40" fmla="*/ 273 w 966"/>
                <a:gd name="T41" fmla="*/ 1689 h 1782"/>
                <a:gd name="T42" fmla="*/ 239 w 966"/>
                <a:gd name="T43" fmla="*/ 1712 h 1782"/>
                <a:gd name="T44" fmla="*/ 204 w 966"/>
                <a:gd name="T45" fmla="*/ 1732 h 1782"/>
                <a:gd name="T46" fmla="*/ 173 w 966"/>
                <a:gd name="T47" fmla="*/ 1747 h 1782"/>
                <a:gd name="T48" fmla="*/ 116 w 966"/>
                <a:gd name="T49" fmla="*/ 1766 h 1782"/>
                <a:gd name="T50" fmla="*/ 69 w 966"/>
                <a:gd name="T51" fmla="*/ 1778 h 1782"/>
                <a:gd name="T52" fmla="*/ 31 w 966"/>
                <a:gd name="T53" fmla="*/ 1782 h 1782"/>
                <a:gd name="T54" fmla="*/ 12 w 966"/>
                <a:gd name="T55" fmla="*/ 1782 h 1782"/>
                <a:gd name="T56" fmla="*/ 4 w 966"/>
                <a:gd name="T57" fmla="*/ 1782 h 1782"/>
                <a:gd name="T58" fmla="*/ 0 w 966"/>
                <a:gd name="T59" fmla="*/ 1782 h 1782"/>
                <a:gd name="T60" fmla="*/ 54 w 966"/>
                <a:gd name="T61" fmla="*/ 1758 h 1782"/>
                <a:gd name="T62" fmla="*/ 100 w 966"/>
                <a:gd name="T63" fmla="*/ 1732 h 1782"/>
                <a:gd name="T64" fmla="*/ 146 w 966"/>
                <a:gd name="T65" fmla="*/ 1701 h 1782"/>
                <a:gd name="T66" fmla="*/ 189 w 966"/>
                <a:gd name="T67" fmla="*/ 1666 h 1782"/>
                <a:gd name="T68" fmla="*/ 231 w 966"/>
                <a:gd name="T69" fmla="*/ 1624 h 1782"/>
                <a:gd name="T70" fmla="*/ 273 w 966"/>
                <a:gd name="T71" fmla="*/ 1581 h 1782"/>
                <a:gd name="T72" fmla="*/ 347 w 966"/>
                <a:gd name="T73" fmla="*/ 1485 h 1782"/>
                <a:gd name="T74" fmla="*/ 416 w 966"/>
                <a:gd name="T75" fmla="*/ 1378 h 1782"/>
                <a:gd name="T76" fmla="*/ 474 w 966"/>
                <a:gd name="T77" fmla="*/ 1258 h 1782"/>
                <a:gd name="T78" fmla="*/ 527 w 966"/>
                <a:gd name="T79" fmla="*/ 1131 h 1782"/>
                <a:gd name="T80" fmla="*/ 577 w 966"/>
                <a:gd name="T81" fmla="*/ 1001 h 1782"/>
                <a:gd name="T82" fmla="*/ 620 w 966"/>
                <a:gd name="T83" fmla="*/ 866 h 1782"/>
                <a:gd name="T84" fmla="*/ 658 w 966"/>
                <a:gd name="T85" fmla="*/ 731 h 1782"/>
                <a:gd name="T86" fmla="*/ 689 w 966"/>
                <a:gd name="T87" fmla="*/ 597 h 1782"/>
                <a:gd name="T88" fmla="*/ 716 w 966"/>
                <a:gd name="T89" fmla="*/ 462 h 1782"/>
                <a:gd name="T90" fmla="*/ 739 w 966"/>
                <a:gd name="T91" fmla="*/ 335 h 1782"/>
                <a:gd name="T92" fmla="*/ 758 w 966"/>
                <a:gd name="T93" fmla="*/ 212 h 1782"/>
                <a:gd name="T94" fmla="*/ 774 w 966"/>
                <a:gd name="T95" fmla="*/ 100 h 1782"/>
                <a:gd name="T96" fmla="*/ 789 w 966"/>
                <a:gd name="T97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6" h="1782">
                  <a:moveTo>
                    <a:pt x="789" y="0"/>
                  </a:moveTo>
                  <a:lnTo>
                    <a:pt x="966" y="0"/>
                  </a:ln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54" y="1758"/>
                  </a:lnTo>
                  <a:lnTo>
                    <a:pt x="100" y="1732"/>
                  </a:lnTo>
                  <a:lnTo>
                    <a:pt x="146" y="1701"/>
                  </a:lnTo>
                  <a:lnTo>
                    <a:pt x="189" y="1666"/>
                  </a:lnTo>
                  <a:lnTo>
                    <a:pt x="231" y="1624"/>
                  </a:lnTo>
                  <a:lnTo>
                    <a:pt x="273" y="1581"/>
                  </a:lnTo>
                  <a:lnTo>
                    <a:pt x="347" y="1485"/>
                  </a:lnTo>
                  <a:lnTo>
                    <a:pt x="416" y="1378"/>
                  </a:lnTo>
                  <a:lnTo>
                    <a:pt x="474" y="1258"/>
                  </a:lnTo>
                  <a:lnTo>
                    <a:pt x="527" y="1131"/>
                  </a:lnTo>
                  <a:lnTo>
                    <a:pt x="577" y="1001"/>
                  </a:lnTo>
                  <a:lnTo>
                    <a:pt x="620" y="866"/>
                  </a:lnTo>
                  <a:lnTo>
                    <a:pt x="658" y="731"/>
                  </a:lnTo>
                  <a:lnTo>
                    <a:pt x="689" y="597"/>
                  </a:lnTo>
                  <a:lnTo>
                    <a:pt x="716" y="462"/>
                  </a:lnTo>
                  <a:lnTo>
                    <a:pt x="739" y="335"/>
                  </a:lnTo>
                  <a:lnTo>
                    <a:pt x="758" y="212"/>
                  </a:lnTo>
                  <a:lnTo>
                    <a:pt x="774" y="100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0"/>
            <p:cNvSpPr>
              <a:spLocks/>
            </p:cNvSpPr>
            <p:nvPr/>
          </p:nvSpPr>
          <p:spPr bwMode="auto">
            <a:xfrm>
              <a:off x="859318" y="400039"/>
              <a:ext cx="971550" cy="2803525"/>
            </a:xfrm>
            <a:custGeom>
              <a:avLst/>
              <a:gdLst>
                <a:gd name="T0" fmla="*/ 104 w 612"/>
                <a:gd name="T1" fmla="*/ 0 h 1766"/>
                <a:gd name="T2" fmla="*/ 612 w 612"/>
                <a:gd name="T3" fmla="*/ 0 h 1766"/>
                <a:gd name="T4" fmla="*/ 604 w 612"/>
                <a:gd name="T5" fmla="*/ 93 h 1766"/>
                <a:gd name="T6" fmla="*/ 589 w 612"/>
                <a:gd name="T7" fmla="*/ 197 h 1766"/>
                <a:gd name="T8" fmla="*/ 577 w 612"/>
                <a:gd name="T9" fmla="*/ 312 h 1766"/>
                <a:gd name="T10" fmla="*/ 558 w 612"/>
                <a:gd name="T11" fmla="*/ 427 h 1766"/>
                <a:gd name="T12" fmla="*/ 535 w 612"/>
                <a:gd name="T13" fmla="*/ 554 h 1766"/>
                <a:gd name="T14" fmla="*/ 512 w 612"/>
                <a:gd name="T15" fmla="*/ 681 h 1766"/>
                <a:gd name="T16" fmla="*/ 485 w 612"/>
                <a:gd name="T17" fmla="*/ 808 h 1766"/>
                <a:gd name="T18" fmla="*/ 450 w 612"/>
                <a:gd name="T19" fmla="*/ 939 h 1766"/>
                <a:gd name="T20" fmla="*/ 412 w 612"/>
                <a:gd name="T21" fmla="*/ 1062 h 1766"/>
                <a:gd name="T22" fmla="*/ 370 w 612"/>
                <a:gd name="T23" fmla="*/ 1189 h 1766"/>
                <a:gd name="T24" fmla="*/ 323 w 612"/>
                <a:gd name="T25" fmla="*/ 1305 h 1766"/>
                <a:gd name="T26" fmla="*/ 270 w 612"/>
                <a:gd name="T27" fmla="*/ 1416 h 1766"/>
                <a:gd name="T28" fmla="*/ 212 w 612"/>
                <a:gd name="T29" fmla="*/ 1520 h 1766"/>
                <a:gd name="T30" fmla="*/ 150 w 612"/>
                <a:gd name="T31" fmla="*/ 1616 h 1766"/>
                <a:gd name="T32" fmla="*/ 77 w 612"/>
                <a:gd name="T33" fmla="*/ 1697 h 1766"/>
                <a:gd name="T34" fmla="*/ 0 w 612"/>
                <a:gd name="T35" fmla="*/ 1766 h 1766"/>
                <a:gd name="T36" fmla="*/ 0 w 612"/>
                <a:gd name="T37" fmla="*/ 1678 h 1766"/>
                <a:gd name="T38" fmla="*/ 12 w 612"/>
                <a:gd name="T39" fmla="*/ 1620 h 1766"/>
                <a:gd name="T40" fmla="*/ 23 w 612"/>
                <a:gd name="T41" fmla="*/ 1555 h 1766"/>
                <a:gd name="T42" fmla="*/ 39 w 612"/>
                <a:gd name="T43" fmla="*/ 1481 h 1766"/>
                <a:gd name="T44" fmla="*/ 50 w 612"/>
                <a:gd name="T45" fmla="*/ 1397 h 1766"/>
                <a:gd name="T46" fmla="*/ 66 w 612"/>
                <a:gd name="T47" fmla="*/ 1305 h 1766"/>
                <a:gd name="T48" fmla="*/ 77 w 612"/>
                <a:gd name="T49" fmla="*/ 1204 h 1766"/>
                <a:gd name="T50" fmla="*/ 93 w 612"/>
                <a:gd name="T51" fmla="*/ 1101 h 1766"/>
                <a:gd name="T52" fmla="*/ 104 w 612"/>
                <a:gd name="T53" fmla="*/ 989 h 1766"/>
                <a:gd name="T54" fmla="*/ 112 w 612"/>
                <a:gd name="T55" fmla="*/ 874 h 1766"/>
                <a:gd name="T56" fmla="*/ 119 w 612"/>
                <a:gd name="T57" fmla="*/ 754 h 1766"/>
                <a:gd name="T58" fmla="*/ 127 w 612"/>
                <a:gd name="T59" fmla="*/ 508 h 1766"/>
                <a:gd name="T60" fmla="*/ 127 w 612"/>
                <a:gd name="T61" fmla="*/ 381 h 1766"/>
                <a:gd name="T62" fmla="*/ 123 w 612"/>
                <a:gd name="T63" fmla="*/ 254 h 1766"/>
                <a:gd name="T64" fmla="*/ 116 w 612"/>
                <a:gd name="T65" fmla="*/ 127 h 1766"/>
                <a:gd name="T66" fmla="*/ 104 w 612"/>
                <a:gd name="T6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2" h="1766">
                  <a:moveTo>
                    <a:pt x="104" y="0"/>
                  </a:moveTo>
                  <a:lnTo>
                    <a:pt x="612" y="0"/>
                  </a:lnTo>
                  <a:lnTo>
                    <a:pt x="604" y="93"/>
                  </a:lnTo>
                  <a:lnTo>
                    <a:pt x="589" y="197"/>
                  </a:lnTo>
                  <a:lnTo>
                    <a:pt x="577" y="312"/>
                  </a:lnTo>
                  <a:lnTo>
                    <a:pt x="558" y="427"/>
                  </a:lnTo>
                  <a:lnTo>
                    <a:pt x="535" y="554"/>
                  </a:lnTo>
                  <a:lnTo>
                    <a:pt x="512" y="681"/>
                  </a:lnTo>
                  <a:lnTo>
                    <a:pt x="485" y="808"/>
                  </a:lnTo>
                  <a:lnTo>
                    <a:pt x="450" y="939"/>
                  </a:lnTo>
                  <a:lnTo>
                    <a:pt x="412" y="1062"/>
                  </a:lnTo>
                  <a:lnTo>
                    <a:pt x="370" y="1189"/>
                  </a:lnTo>
                  <a:lnTo>
                    <a:pt x="323" y="1305"/>
                  </a:lnTo>
                  <a:lnTo>
                    <a:pt x="270" y="1416"/>
                  </a:lnTo>
                  <a:lnTo>
                    <a:pt x="212" y="1520"/>
                  </a:lnTo>
                  <a:lnTo>
                    <a:pt x="150" y="1616"/>
                  </a:lnTo>
                  <a:lnTo>
                    <a:pt x="77" y="1697"/>
                  </a:lnTo>
                  <a:lnTo>
                    <a:pt x="0" y="1766"/>
                  </a:lnTo>
                  <a:lnTo>
                    <a:pt x="0" y="1678"/>
                  </a:lnTo>
                  <a:lnTo>
                    <a:pt x="12" y="1620"/>
                  </a:lnTo>
                  <a:lnTo>
                    <a:pt x="23" y="1555"/>
                  </a:lnTo>
                  <a:lnTo>
                    <a:pt x="39" y="1481"/>
                  </a:lnTo>
                  <a:lnTo>
                    <a:pt x="50" y="1397"/>
                  </a:lnTo>
                  <a:lnTo>
                    <a:pt x="66" y="1305"/>
                  </a:lnTo>
                  <a:lnTo>
                    <a:pt x="77" y="1204"/>
                  </a:lnTo>
                  <a:lnTo>
                    <a:pt x="93" y="1101"/>
                  </a:lnTo>
                  <a:lnTo>
                    <a:pt x="104" y="989"/>
                  </a:lnTo>
                  <a:lnTo>
                    <a:pt x="112" y="874"/>
                  </a:lnTo>
                  <a:lnTo>
                    <a:pt x="119" y="754"/>
                  </a:lnTo>
                  <a:lnTo>
                    <a:pt x="127" y="508"/>
                  </a:lnTo>
                  <a:lnTo>
                    <a:pt x="127" y="381"/>
                  </a:lnTo>
                  <a:lnTo>
                    <a:pt x="123" y="254"/>
                  </a:lnTo>
                  <a:lnTo>
                    <a:pt x="116" y="127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1"/>
            <p:cNvSpPr>
              <a:spLocks/>
            </p:cNvSpPr>
            <p:nvPr/>
          </p:nvSpPr>
          <p:spPr bwMode="auto">
            <a:xfrm>
              <a:off x="865668" y="400039"/>
              <a:ext cx="677863" cy="2828925"/>
            </a:xfrm>
            <a:custGeom>
              <a:avLst/>
              <a:gdLst>
                <a:gd name="T0" fmla="*/ 227 w 427"/>
                <a:gd name="T1" fmla="*/ 0 h 1782"/>
                <a:gd name="T2" fmla="*/ 427 w 427"/>
                <a:gd name="T3" fmla="*/ 0 h 1782"/>
                <a:gd name="T4" fmla="*/ 420 w 427"/>
                <a:gd name="T5" fmla="*/ 135 h 1782"/>
                <a:gd name="T6" fmla="*/ 412 w 427"/>
                <a:gd name="T7" fmla="*/ 262 h 1782"/>
                <a:gd name="T8" fmla="*/ 400 w 427"/>
                <a:gd name="T9" fmla="*/ 385 h 1782"/>
                <a:gd name="T10" fmla="*/ 389 w 427"/>
                <a:gd name="T11" fmla="*/ 501 h 1782"/>
                <a:gd name="T12" fmla="*/ 377 w 427"/>
                <a:gd name="T13" fmla="*/ 608 h 1782"/>
                <a:gd name="T14" fmla="*/ 366 w 427"/>
                <a:gd name="T15" fmla="*/ 712 h 1782"/>
                <a:gd name="T16" fmla="*/ 350 w 427"/>
                <a:gd name="T17" fmla="*/ 808 h 1782"/>
                <a:gd name="T18" fmla="*/ 335 w 427"/>
                <a:gd name="T19" fmla="*/ 901 h 1782"/>
                <a:gd name="T20" fmla="*/ 319 w 427"/>
                <a:gd name="T21" fmla="*/ 985 h 1782"/>
                <a:gd name="T22" fmla="*/ 304 w 427"/>
                <a:gd name="T23" fmla="*/ 1066 h 1782"/>
                <a:gd name="T24" fmla="*/ 285 w 427"/>
                <a:gd name="T25" fmla="*/ 1139 h 1782"/>
                <a:gd name="T26" fmla="*/ 269 w 427"/>
                <a:gd name="T27" fmla="*/ 1208 h 1782"/>
                <a:gd name="T28" fmla="*/ 250 w 427"/>
                <a:gd name="T29" fmla="*/ 1274 h 1782"/>
                <a:gd name="T30" fmla="*/ 231 w 427"/>
                <a:gd name="T31" fmla="*/ 1331 h 1782"/>
                <a:gd name="T32" fmla="*/ 216 w 427"/>
                <a:gd name="T33" fmla="*/ 1389 h 1782"/>
                <a:gd name="T34" fmla="*/ 196 w 427"/>
                <a:gd name="T35" fmla="*/ 1439 h 1782"/>
                <a:gd name="T36" fmla="*/ 177 w 427"/>
                <a:gd name="T37" fmla="*/ 1485 h 1782"/>
                <a:gd name="T38" fmla="*/ 162 w 427"/>
                <a:gd name="T39" fmla="*/ 1528 h 1782"/>
                <a:gd name="T40" fmla="*/ 142 w 427"/>
                <a:gd name="T41" fmla="*/ 1566 h 1782"/>
                <a:gd name="T42" fmla="*/ 127 w 427"/>
                <a:gd name="T43" fmla="*/ 1601 h 1782"/>
                <a:gd name="T44" fmla="*/ 92 w 427"/>
                <a:gd name="T45" fmla="*/ 1658 h 1782"/>
                <a:gd name="T46" fmla="*/ 65 w 427"/>
                <a:gd name="T47" fmla="*/ 1705 h 1782"/>
                <a:gd name="T48" fmla="*/ 42 w 427"/>
                <a:gd name="T49" fmla="*/ 1735 h 1782"/>
                <a:gd name="T50" fmla="*/ 19 w 427"/>
                <a:gd name="T51" fmla="*/ 1758 h 1782"/>
                <a:gd name="T52" fmla="*/ 8 w 427"/>
                <a:gd name="T53" fmla="*/ 1774 h 1782"/>
                <a:gd name="T54" fmla="*/ 0 w 427"/>
                <a:gd name="T55" fmla="*/ 1782 h 1782"/>
                <a:gd name="T56" fmla="*/ 0 w 427"/>
                <a:gd name="T57" fmla="*/ 1782 h 1782"/>
                <a:gd name="T58" fmla="*/ 46 w 427"/>
                <a:gd name="T59" fmla="*/ 1685 h 1782"/>
                <a:gd name="T60" fmla="*/ 89 w 427"/>
                <a:gd name="T61" fmla="*/ 1578 h 1782"/>
                <a:gd name="T62" fmla="*/ 123 w 427"/>
                <a:gd name="T63" fmla="*/ 1466 h 1782"/>
                <a:gd name="T64" fmla="*/ 154 w 427"/>
                <a:gd name="T65" fmla="*/ 1347 h 1782"/>
                <a:gd name="T66" fmla="*/ 177 w 427"/>
                <a:gd name="T67" fmla="*/ 1224 h 1782"/>
                <a:gd name="T68" fmla="*/ 196 w 427"/>
                <a:gd name="T69" fmla="*/ 1101 h 1782"/>
                <a:gd name="T70" fmla="*/ 212 w 427"/>
                <a:gd name="T71" fmla="*/ 974 h 1782"/>
                <a:gd name="T72" fmla="*/ 223 w 427"/>
                <a:gd name="T73" fmla="*/ 843 h 1782"/>
                <a:gd name="T74" fmla="*/ 231 w 427"/>
                <a:gd name="T75" fmla="*/ 720 h 1782"/>
                <a:gd name="T76" fmla="*/ 235 w 427"/>
                <a:gd name="T77" fmla="*/ 597 h 1782"/>
                <a:gd name="T78" fmla="*/ 239 w 427"/>
                <a:gd name="T79" fmla="*/ 477 h 1782"/>
                <a:gd name="T80" fmla="*/ 239 w 427"/>
                <a:gd name="T81" fmla="*/ 362 h 1782"/>
                <a:gd name="T82" fmla="*/ 239 w 427"/>
                <a:gd name="T83" fmla="*/ 258 h 1782"/>
                <a:gd name="T84" fmla="*/ 235 w 427"/>
                <a:gd name="T85" fmla="*/ 162 h 1782"/>
                <a:gd name="T86" fmla="*/ 231 w 427"/>
                <a:gd name="T87" fmla="*/ 74 h 1782"/>
                <a:gd name="T88" fmla="*/ 227 w 427"/>
                <a:gd name="T89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7" h="1782">
                  <a:moveTo>
                    <a:pt x="227" y="0"/>
                  </a:moveTo>
                  <a:lnTo>
                    <a:pt x="427" y="0"/>
                  </a:lnTo>
                  <a:lnTo>
                    <a:pt x="420" y="135"/>
                  </a:lnTo>
                  <a:lnTo>
                    <a:pt x="412" y="262"/>
                  </a:lnTo>
                  <a:lnTo>
                    <a:pt x="400" y="385"/>
                  </a:lnTo>
                  <a:lnTo>
                    <a:pt x="389" y="501"/>
                  </a:lnTo>
                  <a:lnTo>
                    <a:pt x="377" y="608"/>
                  </a:lnTo>
                  <a:lnTo>
                    <a:pt x="366" y="712"/>
                  </a:lnTo>
                  <a:lnTo>
                    <a:pt x="350" y="808"/>
                  </a:lnTo>
                  <a:lnTo>
                    <a:pt x="335" y="901"/>
                  </a:lnTo>
                  <a:lnTo>
                    <a:pt x="319" y="985"/>
                  </a:lnTo>
                  <a:lnTo>
                    <a:pt x="304" y="1066"/>
                  </a:lnTo>
                  <a:lnTo>
                    <a:pt x="285" y="1139"/>
                  </a:lnTo>
                  <a:lnTo>
                    <a:pt x="269" y="1208"/>
                  </a:lnTo>
                  <a:lnTo>
                    <a:pt x="250" y="1274"/>
                  </a:lnTo>
                  <a:lnTo>
                    <a:pt x="231" y="1331"/>
                  </a:lnTo>
                  <a:lnTo>
                    <a:pt x="216" y="1389"/>
                  </a:lnTo>
                  <a:lnTo>
                    <a:pt x="196" y="1439"/>
                  </a:lnTo>
                  <a:lnTo>
                    <a:pt x="177" y="1485"/>
                  </a:lnTo>
                  <a:lnTo>
                    <a:pt x="162" y="1528"/>
                  </a:lnTo>
                  <a:lnTo>
                    <a:pt x="142" y="1566"/>
                  </a:lnTo>
                  <a:lnTo>
                    <a:pt x="127" y="1601"/>
                  </a:lnTo>
                  <a:lnTo>
                    <a:pt x="92" y="1658"/>
                  </a:lnTo>
                  <a:lnTo>
                    <a:pt x="65" y="1705"/>
                  </a:lnTo>
                  <a:lnTo>
                    <a:pt x="42" y="1735"/>
                  </a:lnTo>
                  <a:lnTo>
                    <a:pt x="19" y="1758"/>
                  </a:lnTo>
                  <a:lnTo>
                    <a:pt x="8" y="1774"/>
                  </a:lnTo>
                  <a:lnTo>
                    <a:pt x="0" y="1782"/>
                  </a:lnTo>
                  <a:lnTo>
                    <a:pt x="0" y="1782"/>
                  </a:lnTo>
                  <a:lnTo>
                    <a:pt x="46" y="1685"/>
                  </a:lnTo>
                  <a:lnTo>
                    <a:pt x="89" y="1578"/>
                  </a:lnTo>
                  <a:lnTo>
                    <a:pt x="123" y="1466"/>
                  </a:lnTo>
                  <a:lnTo>
                    <a:pt x="154" y="1347"/>
                  </a:lnTo>
                  <a:lnTo>
                    <a:pt x="177" y="1224"/>
                  </a:lnTo>
                  <a:lnTo>
                    <a:pt x="196" y="1101"/>
                  </a:lnTo>
                  <a:lnTo>
                    <a:pt x="212" y="974"/>
                  </a:lnTo>
                  <a:lnTo>
                    <a:pt x="223" y="843"/>
                  </a:lnTo>
                  <a:lnTo>
                    <a:pt x="231" y="720"/>
                  </a:lnTo>
                  <a:lnTo>
                    <a:pt x="235" y="597"/>
                  </a:lnTo>
                  <a:lnTo>
                    <a:pt x="239" y="477"/>
                  </a:lnTo>
                  <a:lnTo>
                    <a:pt x="239" y="362"/>
                  </a:lnTo>
                  <a:lnTo>
                    <a:pt x="239" y="258"/>
                  </a:lnTo>
                  <a:lnTo>
                    <a:pt x="235" y="162"/>
                  </a:lnTo>
                  <a:lnTo>
                    <a:pt x="231" y="7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2"/>
            <p:cNvSpPr>
              <a:spLocks/>
            </p:cNvSpPr>
            <p:nvPr/>
          </p:nvSpPr>
          <p:spPr bwMode="auto">
            <a:xfrm>
              <a:off x="859318" y="3160701"/>
              <a:ext cx="1282700" cy="2424113"/>
            </a:xfrm>
            <a:custGeom>
              <a:avLst/>
              <a:gdLst>
                <a:gd name="T0" fmla="*/ 808 w 808"/>
                <a:gd name="T1" fmla="*/ 1470 h 1527"/>
                <a:gd name="T2" fmla="*/ 805 w 808"/>
                <a:gd name="T3" fmla="*/ 1470 h 1527"/>
                <a:gd name="T4" fmla="*/ 793 w 808"/>
                <a:gd name="T5" fmla="*/ 1474 h 1527"/>
                <a:gd name="T6" fmla="*/ 778 w 808"/>
                <a:gd name="T7" fmla="*/ 1481 h 1527"/>
                <a:gd name="T8" fmla="*/ 754 w 808"/>
                <a:gd name="T9" fmla="*/ 1489 h 1527"/>
                <a:gd name="T10" fmla="*/ 724 w 808"/>
                <a:gd name="T11" fmla="*/ 1500 h 1527"/>
                <a:gd name="T12" fmla="*/ 689 w 808"/>
                <a:gd name="T13" fmla="*/ 1508 h 1527"/>
                <a:gd name="T14" fmla="*/ 647 w 808"/>
                <a:gd name="T15" fmla="*/ 1516 h 1527"/>
                <a:gd name="T16" fmla="*/ 601 w 808"/>
                <a:gd name="T17" fmla="*/ 1524 h 1527"/>
                <a:gd name="T18" fmla="*/ 547 w 808"/>
                <a:gd name="T19" fmla="*/ 1527 h 1527"/>
                <a:gd name="T20" fmla="*/ 485 w 808"/>
                <a:gd name="T21" fmla="*/ 1527 h 1527"/>
                <a:gd name="T22" fmla="*/ 420 w 808"/>
                <a:gd name="T23" fmla="*/ 1524 h 1527"/>
                <a:gd name="T24" fmla="*/ 347 w 808"/>
                <a:gd name="T25" fmla="*/ 1516 h 1527"/>
                <a:gd name="T26" fmla="*/ 270 w 808"/>
                <a:gd name="T27" fmla="*/ 1504 h 1527"/>
                <a:gd name="T28" fmla="*/ 185 w 808"/>
                <a:gd name="T29" fmla="*/ 1485 h 1527"/>
                <a:gd name="T30" fmla="*/ 96 w 808"/>
                <a:gd name="T31" fmla="*/ 1458 h 1527"/>
                <a:gd name="T32" fmla="*/ 0 w 808"/>
                <a:gd name="T33" fmla="*/ 1424 h 1527"/>
                <a:gd name="T34" fmla="*/ 0 w 808"/>
                <a:gd name="T35" fmla="*/ 0 h 1527"/>
                <a:gd name="T36" fmla="*/ 8 w 808"/>
                <a:gd name="T37" fmla="*/ 0 h 1527"/>
                <a:gd name="T38" fmla="*/ 27 w 808"/>
                <a:gd name="T39" fmla="*/ 0 h 1527"/>
                <a:gd name="T40" fmla="*/ 58 w 808"/>
                <a:gd name="T41" fmla="*/ 4 h 1527"/>
                <a:gd name="T42" fmla="*/ 96 w 808"/>
                <a:gd name="T43" fmla="*/ 16 h 1527"/>
                <a:gd name="T44" fmla="*/ 143 w 808"/>
                <a:gd name="T45" fmla="*/ 31 h 1527"/>
                <a:gd name="T46" fmla="*/ 196 w 808"/>
                <a:gd name="T47" fmla="*/ 62 h 1527"/>
                <a:gd name="T48" fmla="*/ 227 w 808"/>
                <a:gd name="T49" fmla="*/ 81 h 1527"/>
                <a:gd name="T50" fmla="*/ 258 w 808"/>
                <a:gd name="T51" fmla="*/ 104 h 1527"/>
                <a:gd name="T52" fmla="*/ 289 w 808"/>
                <a:gd name="T53" fmla="*/ 131 h 1527"/>
                <a:gd name="T54" fmla="*/ 320 w 808"/>
                <a:gd name="T55" fmla="*/ 162 h 1527"/>
                <a:gd name="T56" fmla="*/ 354 w 808"/>
                <a:gd name="T57" fmla="*/ 196 h 1527"/>
                <a:gd name="T58" fmla="*/ 385 w 808"/>
                <a:gd name="T59" fmla="*/ 239 h 1527"/>
                <a:gd name="T60" fmla="*/ 420 w 808"/>
                <a:gd name="T61" fmla="*/ 281 h 1527"/>
                <a:gd name="T62" fmla="*/ 454 w 808"/>
                <a:gd name="T63" fmla="*/ 331 h 1527"/>
                <a:gd name="T64" fmla="*/ 489 w 808"/>
                <a:gd name="T65" fmla="*/ 389 h 1527"/>
                <a:gd name="T66" fmla="*/ 520 w 808"/>
                <a:gd name="T67" fmla="*/ 450 h 1527"/>
                <a:gd name="T68" fmla="*/ 554 w 808"/>
                <a:gd name="T69" fmla="*/ 520 h 1527"/>
                <a:gd name="T70" fmla="*/ 585 w 808"/>
                <a:gd name="T71" fmla="*/ 596 h 1527"/>
                <a:gd name="T72" fmla="*/ 620 w 808"/>
                <a:gd name="T73" fmla="*/ 677 h 1527"/>
                <a:gd name="T74" fmla="*/ 651 w 808"/>
                <a:gd name="T75" fmla="*/ 766 h 1527"/>
                <a:gd name="T76" fmla="*/ 681 w 808"/>
                <a:gd name="T77" fmla="*/ 862 h 1527"/>
                <a:gd name="T78" fmla="*/ 708 w 808"/>
                <a:gd name="T79" fmla="*/ 966 h 1527"/>
                <a:gd name="T80" fmla="*/ 735 w 808"/>
                <a:gd name="T81" fmla="*/ 1081 h 1527"/>
                <a:gd name="T82" fmla="*/ 762 w 808"/>
                <a:gd name="T83" fmla="*/ 1200 h 1527"/>
                <a:gd name="T84" fmla="*/ 785 w 808"/>
                <a:gd name="T85" fmla="*/ 1331 h 1527"/>
                <a:gd name="T86" fmla="*/ 808 w 808"/>
                <a:gd name="T87" fmla="*/ 1470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8" h="1527">
                  <a:moveTo>
                    <a:pt x="808" y="1470"/>
                  </a:moveTo>
                  <a:lnTo>
                    <a:pt x="805" y="1470"/>
                  </a:lnTo>
                  <a:lnTo>
                    <a:pt x="793" y="1474"/>
                  </a:lnTo>
                  <a:lnTo>
                    <a:pt x="778" y="1481"/>
                  </a:lnTo>
                  <a:lnTo>
                    <a:pt x="754" y="1489"/>
                  </a:lnTo>
                  <a:lnTo>
                    <a:pt x="724" y="1500"/>
                  </a:lnTo>
                  <a:lnTo>
                    <a:pt x="689" y="1508"/>
                  </a:lnTo>
                  <a:lnTo>
                    <a:pt x="647" y="1516"/>
                  </a:lnTo>
                  <a:lnTo>
                    <a:pt x="601" y="1524"/>
                  </a:lnTo>
                  <a:lnTo>
                    <a:pt x="547" y="1527"/>
                  </a:lnTo>
                  <a:lnTo>
                    <a:pt x="485" y="1527"/>
                  </a:lnTo>
                  <a:lnTo>
                    <a:pt x="420" y="1524"/>
                  </a:lnTo>
                  <a:lnTo>
                    <a:pt x="347" y="1516"/>
                  </a:lnTo>
                  <a:lnTo>
                    <a:pt x="270" y="1504"/>
                  </a:lnTo>
                  <a:lnTo>
                    <a:pt x="185" y="1485"/>
                  </a:lnTo>
                  <a:lnTo>
                    <a:pt x="96" y="1458"/>
                  </a:lnTo>
                  <a:lnTo>
                    <a:pt x="0" y="1424"/>
                  </a:lnTo>
                  <a:lnTo>
                    <a:pt x="0" y="0"/>
                  </a:lnTo>
                  <a:lnTo>
                    <a:pt x="8" y="0"/>
                  </a:lnTo>
                  <a:lnTo>
                    <a:pt x="27" y="0"/>
                  </a:lnTo>
                  <a:lnTo>
                    <a:pt x="58" y="4"/>
                  </a:lnTo>
                  <a:lnTo>
                    <a:pt x="96" y="16"/>
                  </a:lnTo>
                  <a:lnTo>
                    <a:pt x="143" y="31"/>
                  </a:lnTo>
                  <a:lnTo>
                    <a:pt x="196" y="62"/>
                  </a:lnTo>
                  <a:lnTo>
                    <a:pt x="227" y="81"/>
                  </a:lnTo>
                  <a:lnTo>
                    <a:pt x="258" y="104"/>
                  </a:lnTo>
                  <a:lnTo>
                    <a:pt x="289" y="131"/>
                  </a:lnTo>
                  <a:lnTo>
                    <a:pt x="320" y="162"/>
                  </a:lnTo>
                  <a:lnTo>
                    <a:pt x="354" y="196"/>
                  </a:lnTo>
                  <a:lnTo>
                    <a:pt x="385" y="239"/>
                  </a:lnTo>
                  <a:lnTo>
                    <a:pt x="420" y="281"/>
                  </a:lnTo>
                  <a:lnTo>
                    <a:pt x="454" y="331"/>
                  </a:lnTo>
                  <a:lnTo>
                    <a:pt x="489" y="389"/>
                  </a:lnTo>
                  <a:lnTo>
                    <a:pt x="520" y="450"/>
                  </a:lnTo>
                  <a:lnTo>
                    <a:pt x="554" y="520"/>
                  </a:lnTo>
                  <a:lnTo>
                    <a:pt x="585" y="596"/>
                  </a:lnTo>
                  <a:lnTo>
                    <a:pt x="620" y="677"/>
                  </a:lnTo>
                  <a:lnTo>
                    <a:pt x="651" y="766"/>
                  </a:lnTo>
                  <a:lnTo>
                    <a:pt x="681" y="862"/>
                  </a:lnTo>
                  <a:lnTo>
                    <a:pt x="708" y="966"/>
                  </a:lnTo>
                  <a:lnTo>
                    <a:pt x="735" y="1081"/>
                  </a:lnTo>
                  <a:lnTo>
                    <a:pt x="762" y="1200"/>
                  </a:lnTo>
                  <a:lnTo>
                    <a:pt x="785" y="1331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3"/>
            <p:cNvSpPr>
              <a:spLocks/>
            </p:cNvSpPr>
            <p:nvPr/>
          </p:nvSpPr>
          <p:spPr bwMode="auto">
            <a:xfrm>
              <a:off x="859318" y="3160701"/>
              <a:ext cx="1282700" cy="2381250"/>
            </a:xfrm>
            <a:custGeom>
              <a:avLst/>
              <a:gdLst>
                <a:gd name="T0" fmla="*/ 808 w 808"/>
                <a:gd name="T1" fmla="*/ 1470 h 1500"/>
                <a:gd name="T2" fmla="*/ 801 w 808"/>
                <a:gd name="T3" fmla="*/ 1470 h 1500"/>
                <a:gd name="T4" fmla="*/ 785 w 808"/>
                <a:gd name="T5" fmla="*/ 1477 h 1500"/>
                <a:gd name="T6" fmla="*/ 762 w 808"/>
                <a:gd name="T7" fmla="*/ 1489 h 1500"/>
                <a:gd name="T8" fmla="*/ 728 w 808"/>
                <a:gd name="T9" fmla="*/ 1500 h 1500"/>
                <a:gd name="T10" fmla="*/ 697 w 808"/>
                <a:gd name="T11" fmla="*/ 1362 h 1500"/>
                <a:gd name="T12" fmla="*/ 670 w 808"/>
                <a:gd name="T13" fmla="*/ 1235 h 1500"/>
                <a:gd name="T14" fmla="*/ 639 w 808"/>
                <a:gd name="T15" fmla="*/ 1116 h 1500"/>
                <a:gd name="T16" fmla="*/ 612 w 808"/>
                <a:gd name="T17" fmla="*/ 1004 h 1500"/>
                <a:gd name="T18" fmla="*/ 581 w 808"/>
                <a:gd name="T19" fmla="*/ 900 h 1500"/>
                <a:gd name="T20" fmla="*/ 551 w 808"/>
                <a:gd name="T21" fmla="*/ 804 h 1500"/>
                <a:gd name="T22" fmla="*/ 520 w 808"/>
                <a:gd name="T23" fmla="*/ 716 h 1500"/>
                <a:gd name="T24" fmla="*/ 489 w 808"/>
                <a:gd name="T25" fmla="*/ 631 h 1500"/>
                <a:gd name="T26" fmla="*/ 458 w 808"/>
                <a:gd name="T27" fmla="*/ 554 h 1500"/>
                <a:gd name="T28" fmla="*/ 427 w 808"/>
                <a:gd name="T29" fmla="*/ 485 h 1500"/>
                <a:gd name="T30" fmla="*/ 397 w 808"/>
                <a:gd name="T31" fmla="*/ 423 h 1500"/>
                <a:gd name="T32" fmla="*/ 370 w 808"/>
                <a:gd name="T33" fmla="*/ 366 h 1500"/>
                <a:gd name="T34" fmla="*/ 339 w 808"/>
                <a:gd name="T35" fmla="*/ 312 h 1500"/>
                <a:gd name="T36" fmla="*/ 312 w 808"/>
                <a:gd name="T37" fmla="*/ 266 h 1500"/>
                <a:gd name="T38" fmla="*/ 281 w 808"/>
                <a:gd name="T39" fmla="*/ 223 h 1500"/>
                <a:gd name="T40" fmla="*/ 254 w 808"/>
                <a:gd name="T41" fmla="*/ 185 h 1500"/>
                <a:gd name="T42" fmla="*/ 227 w 808"/>
                <a:gd name="T43" fmla="*/ 154 h 1500"/>
                <a:gd name="T44" fmla="*/ 200 w 808"/>
                <a:gd name="T45" fmla="*/ 123 h 1500"/>
                <a:gd name="T46" fmla="*/ 177 w 808"/>
                <a:gd name="T47" fmla="*/ 100 h 1500"/>
                <a:gd name="T48" fmla="*/ 154 w 808"/>
                <a:gd name="T49" fmla="*/ 77 h 1500"/>
                <a:gd name="T50" fmla="*/ 112 w 808"/>
                <a:gd name="T51" fmla="*/ 46 h 1500"/>
                <a:gd name="T52" fmla="*/ 73 w 808"/>
                <a:gd name="T53" fmla="*/ 23 h 1500"/>
                <a:gd name="T54" fmla="*/ 42 w 808"/>
                <a:gd name="T55" fmla="*/ 8 h 1500"/>
                <a:gd name="T56" fmla="*/ 19 w 808"/>
                <a:gd name="T57" fmla="*/ 0 h 1500"/>
                <a:gd name="T58" fmla="*/ 8 w 808"/>
                <a:gd name="T59" fmla="*/ 0 h 1500"/>
                <a:gd name="T60" fmla="*/ 0 w 808"/>
                <a:gd name="T61" fmla="*/ 0 h 1500"/>
                <a:gd name="T62" fmla="*/ 4 w 808"/>
                <a:gd name="T63" fmla="*/ 0 h 1500"/>
                <a:gd name="T64" fmla="*/ 16 w 808"/>
                <a:gd name="T65" fmla="*/ 0 h 1500"/>
                <a:gd name="T66" fmla="*/ 42 w 808"/>
                <a:gd name="T67" fmla="*/ 0 h 1500"/>
                <a:gd name="T68" fmla="*/ 73 w 808"/>
                <a:gd name="T69" fmla="*/ 8 h 1500"/>
                <a:gd name="T70" fmla="*/ 116 w 808"/>
                <a:gd name="T71" fmla="*/ 19 h 1500"/>
                <a:gd name="T72" fmla="*/ 166 w 808"/>
                <a:gd name="T73" fmla="*/ 43 h 1500"/>
                <a:gd name="T74" fmla="*/ 220 w 808"/>
                <a:gd name="T75" fmla="*/ 73 h 1500"/>
                <a:gd name="T76" fmla="*/ 277 w 808"/>
                <a:gd name="T77" fmla="*/ 119 h 1500"/>
                <a:gd name="T78" fmla="*/ 308 w 808"/>
                <a:gd name="T79" fmla="*/ 146 h 1500"/>
                <a:gd name="T80" fmla="*/ 339 w 808"/>
                <a:gd name="T81" fmla="*/ 181 h 1500"/>
                <a:gd name="T82" fmla="*/ 370 w 808"/>
                <a:gd name="T83" fmla="*/ 216 h 1500"/>
                <a:gd name="T84" fmla="*/ 404 w 808"/>
                <a:gd name="T85" fmla="*/ 258 h 1500"/>
                <a:gd name="T86" fmla="*/ 435 w 808"/>
                <a:gd name="T87" fmla="*/ 304 h 1500"/>
                <a:gd name="T88" fmla="*/ 470 w 808"/>
                <a:gd name="T89" fmla="*/ 354 h 1500"/>
                <a:gd name="T90" fmla="*/ 500 w 808"/>
                <a:gd name="T91" fmla="*/ 412 h 1500"/>
                <a:gd name="T92" fmla="*/ 531 w 808"/>
                <a:gd name="T93" fmla="*/ 473 h 1500"/>
                <a:gd name="T94" fmla="*/ 566 w 808"/>
                <a:gd name="T95" fmla="*/ 543 h 1500"/>
                <a:gd name="T96" fmla="*/ 597 w 808"/>
                <a:gd name="T97" fmla="*/ 616 h 1500"/>
                <a:gd name="T98" fmla="*/ 627 w 808"/>
                <a:gd name="T99" fmla="*/ 696 h 1500"/>
                <a:gd name="T100" fmla="*/ 654 w 808"/>
                <a:gd name="T101" fmla="*/ 785 h 1500"/>
                <a:gd name="T102" fmla="*/ 685 w 808"/>
                <a:gd name="T103" fmla="*/ 881 h 1500"/>
                <a:gd name="T104" fmla="*/ 712 w 808"/>
                <a:gd name="T105" fmla="*/ 981 h 1500"/>
                <a:gd name="T106" fmla="*/ 739 w 808"/>
                <a:gd name="T107" fmla="*/ 1093 h 1500"/>
                <a:gd name="T108" fmla="*/ 762 w 808"/>
                <a:gd name="T109" fmla="*/ 1208 h 1500"/>
                <a:gd name="T110" fmla="*/ 785 w 808"/>
                <a:gd name="T111" fmla="*/ 1335 h 1500"/>
                <a:gd name="T112" fmla="*/ 808 w 808"/>
                <a:gd name="T113" fmla="*/ 147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8" h="1500">
                  <a:moveTo>
                    <a:pt x="808" y="1470"/>
                  </a:moveTo>
                  <a:lnTo>
                    <a:pt x="801" y="1470"/>
                  </a:lnTo>
                  <a:lnTo>
                    <a:pt x="785" y="1477"/>
                  </a:lnTo>
                  <a:lnTo>
                    <a:pt x="762" y="1489"/>
                  </a:lnTo>
                  <a:lnTo>
                    <a:pt x="728" y="1500"/>
                  </a:lnTo>
                  <a:lnTo>
                    <a:pt x="697" y="1362"/>
                  </a:lnTo>
                  <a:lnTo>
                    <a:pt x="670" y="1235"/>
                  </a:lnTo>
                  <a:lnTo>
                    <a:pt x="639" y="1116"/>
                  </a:lnTo>
                  <a:lnTo>
                    <a:pt x="612" y="1004"/>
                  </a:lnTo>
                  <a:lnTo>
                    <a:pt x="581" y="900"/>
                  </a:lnTo>
                  <a:lnTo>
                    <a:pt x="551" y="804"/>
                  </a:lnTo>
                  <a:lnTo>
                    <a:pt x="520" y="716"/>
                  </a:lnTo>
                  <a:lnTo>
                    <a:pt x="489" y="631"/>
                  </a:lnTo>
                  <a:lnTo>
                    <a:pt x="458" y="554"/>
                  </a:lnTo>
                  <a:lnTo>
                    <a:pt x="427" y="485"/>
                  </a:lnTo>
                  <a:lnTo>
                    <a:pt x="397" y="423"/>
                  </a:lnTo>
                  <a:lnTo>
                    <a:pt x="370" y="366"/>
                  </a:lnTo>
                  <a:lnTo>
                    <a:pt x="339" y="312"/>
                  </a:lnTo>
                  <a:lnTo>
                    <a:pt x="312" y="266"/>
                  </a:lnTo>
                  <a:lnTo>
                    <a:pt x="281" y="223"/>
                  </a:lnTo>
                  <a:lnTo>
                    <a:pt x="254" y="185"/>
                  </a:lnTo>
                  <a:lnTo>
                    <a:pt x="227" y="154"/>
                  </a:lnTo>
                  <a:lnTo>
                    <a:pt x="200" y="123"/>
                  </a:lnTo>
                  <a:lnTo>
                    <a:pt x="177" y="100"/>
                  </a:lnTo>
                  <a:lnTo>
                    <a:pt x="154" y="77"/>
                  </a:lnTo>
                  <a:lnTo>
                    <a:pt x="112" y="46"/>
                  </a:lnTo>
                  <a:lnTo>
                    <a:pt x="73" y="23"/>
                  </a:lnTo>
                  <a:lnTo>
                    <a:pt x="42" y="8"/>
                  </a:lnTo>
                  <a:lnTo>
                    <a:pt x="19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16" y="0"/>
                  </a:lnTo>
                  <a:lnTo>
                    <a:pt x="42" y="0"/>
                  </a:lnTo>
                  <a:lnTo>
                    <a:pt x="73" y="8"/>
                  </a:lnTo>
                  <a:lnTo>
                    <a:pt x="116" y="19"/>
                  </a:lnTo>
                  <a:lnTo>
                    <a:pt x="166" y="43"/>
                  </a:lnTo>
                  <a:lnTo>
                    <a:pt x="220" y="73"/>
                  </a:lnTo>
                  <a:lnTo>
                    <a:pt x="277" y="119"/>
                  </a:lnTo>
                  <a:lnTo>
                    <a:pt x="308" y="146"/>
                  </a:lnTo>
                  <a:lnTo>
                    <a:pt x="339" y="181"/>
                  </a:lnTo>
                  <a:lnTo>
                    <a:pt x="370" y="216"/>
                  </a:lnTo>
                  <a:lnTo>
                    <a:pt x="404" y="258"/>
                  </a:lnTo>
                  <a:lnTo>
                    <a:pt x="435" y="304"/>
                  </a:lnTo>
                  <a:lnTo>
                    <a:pt x="470" y="354"/>
                  </a:lnTo>
                  <a:lnTo>
                    <a:pt x="500" y="412"/>
                  </a:lnTo>
                  <a:lnTo>
                    <a:pt x="531" y="473"/>
                  </a:lnTo>
                  <a:lnTo>
                    <a:pt x="566" y="543"/>
                  </a:lnTo>
                  <a:lnTo>
                    <a:pt x="597" y="616"/>
                  </a:lnTo>
                  <a:lnTo>
                    <a:pt x="627" y="696"/>
                  </a:lnTo>
                  <a:lnTo>
                    <a:pt x="654" y="785"/>
                  </a:lnTo>
                  <a:lnTo>
                    <a:pt x="685" y="881"/>
                  </a:lnTo>
                  <a:lnTo>
                    <a:pt x="712" y="981"/>
                  </a:lnTo>
                  <a:lnTo>
                    <a:pt x="739" y="1093"/>
                  </a:lnTo>
                  <a:lnTo>
                    <a:pt x="762" y="1208"/>
                  </a:lnTo>
                  <a:lnTo>
                    <a:pt x="785" y="1335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4"/>
            <p:cNvSpPr>
              <a:spLocks/>
            </p:cNvSpPr>
            <p:nvPr/>
          </p:nvSpPr>
          <p:spPr bwMode="auto">
            <a:xfrm>
              <a:off x="859318" y="3160701"/>
              <a:ext cx="941388" cy="2992438"/>
            </a:xfrm>
            <a:custGeom>
              <a:avLst/>
              <a:gdLst>
                <a:gd name="T0" fmla="*/ 593 w 593"/>
                <a:gd name="T1" fmla="*/ 1812 h 1885"/>
                <a:gd name="T2" fmla="*/ 589 w 593"/>
                <a:gd name="T3" fmla="*/ 1812 h 1885"/>
                <a:gd name="T4" fmla="*/ 581 w 593"/>
                <a:gd name="T5" fmla="*/ 1820 h 1885"/>
                <a:gd name="T6" fmla="*/ 570 w 593"/>
                <a:gd name="T7" fmla="*/ 1827 h 1885"/>
                <a:gd name="T8" fmla="*/ 554 w 593"/>
                <a:gd name="T9" fmla="*/ 1839 h 1885"/>
                <a:gd name="T10" fmla="*/ 531 w 593"/>
                <a:gd name="T11" fmla="*/ 1851 h 1885"/>
                <a:gd name="T12" fmla="*/ 508 w 593"/>
                <a:gd name="T13" fmla="*/ 1858 h 1885"/>
                <a:gd name="T14" fmla="*/ 477 w 593"/>
                <a:gd name="T15" fmla="*/ 1870 h 1885"/>
                <a:gd name="T16" fmla="*/ 439 w 593"/>
                <a:gd name="T17" fmla="*/ 1877 h 1885"/>
                <a:gd name="T18" fmla="*/ 400 w 593"/>
                <a:gd name="T19" fmla="*/ 1881 h 1885"/>
                <a:gd name="T20" fmla="*/ 358 w 593"/>
                <a:gd name="T21" fmla="*/ 1885 h 1885"/>
                <a:gd name="T22" fmla="*/ 308 w 593"/>
                <a:gd name="T23" fmla="*/ 1881 h 1885"/>
                <a:gd name="T24" fmla="*/ 254 w 593"/>
                <a:gd name="T25" fmla="*/ 1870 h 1885"/>
                <a:gd name="T26" fmla="*/ 196 w 593"/>
                <a:gd name="T27" fmla="*/ 1854 h 1885"/>
                <a:gd name="T28" fmla="*/ 139 w 593"/>
                <a:gd name="T29" fmla="*/ 1831 h 1885"/>
                <a:gd name="T30" fmla="*/ 73 w 593"/>
                <a:gd name="T31" fmla="*/ 1797 h 1885"/>
                <a:gd name="T32" fmla="*/ 0 w 593"/>
                <a:gd name="T33" fmla="*/ 1754 h 1885"/>
                <a:gd name="T34" fmla="*/ 0 w 593"/>
                <a:gd name="T35" fmla="*/ 0 h 1885"/>
                <a:gd name="T36" fmla="*/ 8 w 593"/>
                <a:gd name="T37" fmla="*/ 0 h 1885"/>
                <a:gd name="T38" fmla="*/ 19 w 593"/>
                <a:gd name="T39" fmla="*/ 0 h 1885"/>
                <a:gd name="T40" fmla="*/ 42 w 593"/>
                <a:gd name="T41" fmla="*/ 4 h 1885"/>
                <a:gd name="T42" fmla="*/ 73 w 593"/>
                <a:gd name="T43" fmla="*/ 19 h 1885"/>
                <a:gd name="T44" fmla="*/ 108 w 593"/>
                <a:gd name="T45" fmla="*/ 39 h 1885"/>
                <a:gd name="T46" fmla="*/ 127 w 593"/>
                <a:gd name="T47" fmla="*/ 58 h 1885"/>
                <a:gd name="T48" fmla="*/ 146 w 593"/>
                <a:gd name="T49" fmla="*/ 77 h 1885"/>
                <a:gd name="T50" fmla="*/ 166 w 593"/>
                <a:gd name="T51" fmla="*/ 100 h 1885"/>
                <a:gd name="T52" fmla="*/ 189 w 593"/>
                <a:gd name="T53" fmla="*/ 127 h 1885"/>
                <a:gd name="T54" fmla="*/ 212 w 593"/>
                <a:gd name="T55" fmla="*/ 162 h 1885"/>
                <a:gd name="T56" fmla="*/ 235 w 593"/>
                <a:gd name="T57" fmla="*/ 200 h 1885"/>
                <a:gd name="T58" fmla="*/ 262 w 593"/>
                <a:gd name="T59" fmla="*/ 243 h 1885"/>
                <a:gd name="T60" fmla="*/ 285 w 593"/>
                <a:gd name="T61" fmla="*/ 293 h 1885"/>
                <a:gd name="T62" fmla="*/ 308 w 593"/>
                <a:gd name="T63" fmla="*/ 346 h 1885"/>
                <a:gd name="T64" fmla="*/ 335 w 593"/>
                <a:gd name="T65" fmla="*/ 412 h 1885"/>
                <a:gd name="T66" fmla="*/ 358 w 593"/>
                <a:gd name="T67" fmla="*/ 481 h 1885"/>
                <a:gd name="T68" fmla="*/ 381 w 593"/>
                <a:gd name="T69" fmla="*/ 558 h 1885"/>
                <a:gd name="T70" fmla="*/ 408 w 593"/>
                <a:gd name="T71" fmla="*/ 643 h 1885"/>
                <a:gd name="T72" fmla="*/ 431 w 593"/>
                <a:gd name="T73" fmla="*/ 735 h 1885"/>
                <a:gd name="T74" fmla="*/ 454 w 593"/>
                <a:gd name="T75" fmla="*/ 835 h 1885"/>
                <a:gd name="T76" fmla="*/ 477 w 593"/>
                <a:gd name="T77" fmla="*/ 947 h 1885"/>
                <a:gd name="T78" fmla="*/ 500 w 593"/>
                <a:gd name="T79" fmla="*/ 1066 h 1885"/>
                <a:gd name="T80" fmla="*/ 520 w 593"/>
                <a:gd name="T81" fmla="*/ 1193 h 1885"/>
                <a:gd name="T82" fmla="*/ 539 w 593"/>
                <a:gd name="T83" fmla="*/ 1331 h 1885"/>
                <a:gd name="T84" fmla="*/ 558 w 593"/>
                <a:gd name="T85" fmla="*/ 1481 h 1885"/>
                <a:gd name="T86" fmla="*/ 577 w 593"/>
                <a:gd name="T87" fmla="*/ 1639 h 1885"/>
                <a:gd name="T88" fmla="*/ 593 w 593"/>
                <a:gd name="T89" fmla="*/ 1812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3" h="1885">
                  <a:moveTo>
                    <a:pt x="593" y="1812"/>
                  </a:moveTo>
                  <a:lnTo>
                    <a:pt x="589" y="1812"/>
                  </a:lnTo>
                  <a:lnTo>
                    <a:pt x="581" y="1820"/>
                  </a:lnTo>
                  <a:lnTo>
                    <a:pt x="570" y="1827"/>
                  </a:lnTo>
                  <a:lnTo>
                    <a:pt x="554" y="1839"/>
                  </a:lnTo>
                  <a:lnTo>
                    <a:pt x="531" y="1851"/>
                  </a:lnTo>
                  <a:lnTo>
                    <a:pt x="508" y="1858"/>
                  </a:lnTo>
                  <a:lnTo>
                    <a:pt x="477" y="1870"/>
                  </a:lnTo>
                  <a:lnTo>
                    <a:pt x="439" y="1877"/>
                  </a:lnTo>
                  <a:lnTo>
                    <a:pt x="400" y="1881"/>
                  </a:lnTo>
                  <a:lnTo>
                    <a:pt x="358" y="1885"/>
                  </a:lnTo>
                  <a:lnTo>
                    <a:pt x="308" y="1881"/>
                  </a:lnTo>
                  <a:lnTo>
                    <a:pt x="254" y="1870"/>
                  </a:lnTo>
                  <a:lnTo>
                    <a:pt x="196" y="1854"/>
                  </a:lnTo>
                  <a:lnTo>
                    <a:pt x="139" y="1831"/>
                  </a:lnTo>
                  <a:lnTo>
                    <a:pt x="73" y="1797"/>
                  </a:lnTo>
                  <a:lnTo>
                    <a:pt x="0" y="175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9" y="0"/>
                  </a:lnTo>
                  <a:lnTo>
                    <a:pt x="42" y="4"/>
                  </a:lnTo>
                  <a:lnTo>
                    <a:pt x="73" y="19"/>
                  </a:lnTo>
                  <a:lnTo>
                    <a:pt x="108" y="39"/>
                  </a:lnTo>
                  <a:lnTo>
                    <a:pt x="127" y="58"/>
                  </a:lnTo>
                  <a:lnTo>
                    <a:pt x="146" y="77"/>
                  </a:lnTo>
                  <a:lnTo>
                    <a:pt x="166" y="100"/>
                  </a:lnTo>
                  <a:lnTo>
                    <a:pt x="189" y="127"/>
                  </a:lnTo>
                  <a:lnTo>
                    <a:pt x="212" y="162"/>
                  </a:lnTo>
                  <a:lnTo>
                    <a:pt x="235" y="200"/>
                  </a:lnTo>
                  <a:lnTo>
                    <a:pt x="262" y="243"/>
                  </a:lnTo>
                  <a:lnTo>
                    <a:pt x="285" y="293"/>
                  </a:lnTo>
                  <a:lnTo>
                    <a:pt x="308" y="346"/>
                  </a:lnTo>
                  <a:lnTo>
                    <a:pt x="335" y="412"/>
                  </a:lnTo>
                  <a:lnTo>
                    <a:pt x="358" y="481"/>
                  </a:lnTo>
                  <a:lnTo>
                    <a:pt x="381" y="558"/>
                  </a:lnTo>
                  <a:lnTo>
                    <a:pt x="408" y="643"/>
                  </a:lnTo>
                  <a:lnTo>
                    <a:pt x="431" y="735"/>
                  </a:lnTo>
                  <a:lnTo>
                    <a:pt x="454" y="835"/>
                  </a:lnTo>
                  <a:lnTo>
                    <a:pt x="477" y="947"/>
                  </a:lnTo>
                  <a:lnTo>
                    <a:pt x="500" y="1066"/>
                  </a:lnTo>
                  <a:lnTo>
                    <a:pt x="520" y="1193"/>
                  </a:lnTo>
                  <a:lnTo>
                    <a:pt x="539" y="1331"/>
                  </a:lnTo>
                  <a:lnTo>
                    <a:pt x="558" y="1481"/>
                  </a:lnTo>
                  <a:lnTo>
                    <a:pt x="577" y="1639"/>
                  </a:lnTo>
                  <a:lnTo>
                    <a:pt x="593" y="1812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5"/>
            <p:cNvSpPr>
              <a:spLocks/>
            </p:cNvSpPr>
            <p:nvPr/>
          </p:nvSpPr>
          <p:spPr bwMode="auto">
            <a:xfrm>
              <a:off x="859318" y="3160701"/>
              <a:ext cx="587375" cy="2992438"/>
            </a:xfrm>
            <a:custGeom>
              <a:avLst/>
              <a:gdLst>
                <a:gd name="T0" fmla="*/ 0 w 370"/>
                <a:gd name="T1" fmla="*/ 0 h 1885"/>
                <a:gd name="T2" fmla="*/ 8 w 370"/>
                <a:gd name="T3" fmla="*/ 4 h 1885"/>
                <a:gd name="T4" fmla="*/ 19 w 370"/>
                <a:gd name="T5" fmla="*/ 19 h 1885"/>
                <a:gd name="T6" fmla="*/ 39 w 370"/>
                <a:gd name="T7" fmla="*/ 50 h 1885"/>
                <a:gd name="T8" fmla="*/ 62 w 370"/>
                <a:gd name="T9" fmla="*/ 89 h 1885"/>
                <a:gd name="T10" fmla="*/ 89 w 370"/>
                <a:gd name="T11" fmla="*/ 143 h 1885"/>
                <a:gd name="T12" fmla="*/ 119 w 370"/>
                <a:gd name="T13" fmla="*/ 212 h 1885"/>
                <a:gd name="T14" fmla="*/ 139 w 370"/>
                <a:gd name="T15" fmla="*/ 254 h 1885"/>
                <a:gd name="T16" fmla="*/ 154 w 370"/>
                <a:gd name="T17" fmla="*/ 296 h 1885"/>
                <a:gd name="T18" fmla="*/ 173 w 370"/>
                <a:gd name="T19" fmla="*/ 346 h 1885"/>
                <a:gd name="T20" fmla="*/ 189 w 370"/>
                <a:gd name="T21" fmla="*/ 396 h 1885"/>
                <a:gd name="T22" fmla="*/ 208 w 370"/>
                <a:gd name="T23" fmla="*/ 454 h 1885"/>
                <a:gd name="T24" fmla="*/ 223 w 370"/>
                <a:gd name="T25" fmla="*/ 516 h 1885"/>
                <a:gd name="T26" fmla="*/ 243 w 370"/>
                <a:gd name="T27" fmla="*/ 581 h 1885"/>
                <a:gd name="T28" fmla="*/ 258 w 370"/>
                <a:gd name="T29" fmla="*/ 650 h 1885"/>
                <a:gd name="T30" fmla="*/ 273 w 370"/>
                <a:gd name="T31" fmla="*/ 723 h 1885"/>
                <a:gd name="T32" fmla="*/ 289 w 370"/>
                <a:gd name="T33" fmla="*/ 804 h 1885"/>
                <a:gd name="T34" fmla="*/ 304 w 370"/>
                <a:gd name="T35" fmla="*/ 889 h 1885"/>
                <a:gd name="T36" fmla="*/ 316 w 370"/>
                <a:gd name="T37" fmla="*/ 977 h 1885"/>
                <a:gd name="T38" fmla="*/ 327 w 370"/>
                <a:gd name="T39" fmla="*/ 1073 h 1885"/>
                <a:gd name="T40" fmla="*/ 339 w 370"/>
                <a:gd name="T41" fmla="*/ 1170 h 1885"/>
                <a:gd name="T42" fmla="*/ 350 w 370"/>
                <a:gd name="T43" fmla="*/ 1277 h 1885"/>
                <a:gd name="T44" fmla="*/ 358 w 370"/>
                <a:gd name="T45" fmla="*/ 1385 h 1885"/>
                <a:gd name="T46" fmla="*/ 362 w 370"/>
                <a:gd name="T47" fmla="*/ 1500 h 1885"/>
                <a:gd name="T48" fmla="*/ 370 w 370"/>
                <a:gd name="T49" fmla="*/ 1624 h 1885"/>
                <a:gd name="T50" fmla="*/ 370 w 370"/>
                <a:gd name="T51" fmla="*/ 1751 h 1885"/>
                <a:gd name="T52" fmla="*/ 370 w 370"/>
                <a:gd name="T53" fmla="*/ 1885 h 1885"/>
                <a:gd name="T54" fmla="*/ 308 w 370"/>
                <a:gd name="T55" fmla="*/ 1881 h 1885"/>
                <a:gd name="T56" fmla="*/ 235 w 370"/>
                <a:gd name="T57" fmla="*/ 1866 h 1885"/>
                <a:gd name="T58" fmla="*/ 158 w 370"/>
                <a:gd name="T59" fmla="*/ 1839 h 1885"/>
                <a:gd name="T60" fmla="*/ 116 w 370"/>
                <a:gd name="T61" fmla="*/ 1820 h 1885"/>
                <a:gd name="T62" fmla="*/ 73 w 370"/>
                <a:gd name="T63" fmla="*/ 1797 h 1885"/>
                <a:gd name="T64" fmla="*/ 77 w 370"/>
                <a:gd name="T65" fmla="*/ 1747 h 1885"/>
                <a:gd name="T66" fmla="*/ 81 w 370"/>
                <a:gd name="T67" fmla="*/ 1689 h 1885"/>
                <a:gd name="T68" fmla="*/ 81 w 370"/>
                <a:gd name="T69" fmla="*/ 1624 h 1885"/>
                <a:gd name="T70" fmla="*/ 85 w 370"/>
                <a:gd name="T71" fmla="*/ 1550 h 1885"/>
                <a:gd name="T72" fmla="*/ 85 w 370"/>
                <a:gd name="T73" fmla="*/ 1470 h 1885"/>
                <a:gd name="T74" fmla="*/ 85 w 370"/>
                <a:gd name="T75" fmla="*/ 1381 h 1885"/>
                <a:gd name="T76" fmla="*/ 85 w 370"/>
                <a:gd name="T77" fmla="*/ 1281 h 1885"/>
                <a:gd name="T78" fmla="*/ 85 w 370"/>
                <a:gd name="T79" fmla="*/ 1177 h 1885"/>
                <a:gd name="T80" fmla="*/ 81 w 370"/>
                <a:gd name="T81" fmla="*/ 1062 h 1885"/>
                <a:gd name="T82" fmla="*/ 73 w 370"/>
                <a:gd name="T83" fmla="*/ 939 h 1885"/>
                <a:gd name="T84" fmla="*/ 69 w 370"/>
                <a:gd name="T85" fmla="*/ 804 h 1885"/>
                <a:gd name="T86" fmla="*/ 58 w 370"/>
                <a:gd name="T87" fmla="*/ 662 h 1885"/>
                <a:gd name="T88" fmla="*/ 50 w 370"/>
                <a:gd name="T89" fmla="*/ 512 h 1885"/>
                <a:gd name="T90" fmla="*/ 35 w 370"/>
                <a:gd name="T91" fmla="*/ 350 h 1885"/>
                <a:gd name="T92" fmla="*/ 19 w 370"/>
                <a:gd name="T93" fmla="*/ 181 h 1885"/>
                <a:gd name="T94" fmla="*/ 0 w 370"/>
                <a:gd name="T95" fmla="*/ 0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0" h="1885">
                  <a:moveTo>
                    <a:pt x="0" y="0"/>
                  </a:moveTo>
                  <a:lnTo>
                    <a:pt x="8" y="4"/>
                  </a:lnTo>
                  <a:lnTo>
                    <a:pt x="19" y="19"/>
                  </a:lnTo>
                  <a:lnTo>
                    <a:pt x="39" y="50"/>
                  </a:lnTo>
                  <a:lnTo>
                    <a:pt x="62" y="89"/>
                  </a:lnTo>
                  <a:lnTo>
                    <a:pt x="89" y="143"/>
                  </a:lnTo>
                  <a:lnTo>
                    <a:pt x="119" y="212"/>
                  </a:lnTo>
                  <a:lnTo>
                    <a:pt x="139" y="254"/>
                  </a:lnTo>
                  <a:lnTo>
                    <a:pt x="154" y="296"/>
                  </a:lnTo>
                  <a:lnTo>
                    <a:pt x="173" y="346"/>
                  </a:lnTo>
                  <a:lnTo>
                    <a:pt x="189" y="396"/>
                  </a:lnTo>
                  <a:lnTo>
                    <a:pt x="208" y="454"/>
                  </a:lnTo>
                  <a:lnTo>
                    <a:pt x="223" y="516"/>
                  </a:lnTo>
                  <a:lnTo>
                    <a:pt x="243" y="581"/>
                  </a:lnTo>
                  <a:lnTo>
                    <a:pt x="258" y="650"/>
                  </a:lnTo>
                  <a:lnTo>
                    <a:pt x="273" y="723"/>
                  </a:lnTo>
                  <a:lnTo>
                    <a:pt x="289" y="804"/>
                  </a:lnTo>
                  <a:lnTo>
                    <a:pt x="304" y="889"/>
                  </a:lnTo>
                  <a:lnTo>
                    <a:pt x="316" y="977"/>
                  </a:lnTo>
                  <a:lnTo>
                    <a:pt x="327" y="1073"/>
                  </a:lnTo>
                  <a:lnTo>
                    <a:pt x="339" y="1170"/>
                  </a:lnTo>
                  <a:lnTo>
                    <a:pt x="350" y="1277"/>
                  </a:lnTo>
                  <a:lnTo>
                    <a:pt x="358" y="1385"/>
                  </a:lnTo>
                  <a:lnTo>
                    <a:pt x="362" y="1500"/>
                  </a:lnTo>
                  <a:lnTo>
                    <a:pt x="370" y="1624"/>
                  </a:lnTo>
                  <a:lnTo>
                    <a:pt x="370" y="1751"/>
                  </a:lnTo>
                  <a:lnTo>
                    <a:pt x="370" y="1885"/>
                  </a:lnTo>
                  <a:lnTo>
                    <a:pt x="308" y="1881"/>
                  </a:lnTo>
                  <a:lnTo>
                    <a:pt x="235" y="1866"/>
                  </a:lnTo>
                  <a:lnTo>
                    <a:pt x="158" y="1839"/>
                  </a:lnTo>
                  <a:lnTo>
                    <a:pt x="116" y="1820"/>
                  </a:lnTo>
                  <a:lnTo>
                    <a:pt x="73" y="1797"/>
                  </a:lnTo>
                  <a:lnTo>
                    <a:pt x="77" y="1747"/>
                  </a:lnTo>
                  <a:lnTo>
                    <a:pt x="81" y="1689"/>
                  </a:lnTo>
                  <a:lnTo>
                    <a:pt x="81" y="1624"/>
                  </a:lnTo>
                  <a:lnTo>
                    <a:pt x="85" y="1550"/>
                  </a:lnTo>
                  <a:lnTo>
                    <a:pt x="85" y="1470"/>
                  </a:lnTo>
                  <a:lnTo>
                    <a:pt x="85" y="1381"/>
                  </a:lnTo>
                  <a:lnTo>
                    <a:pt x="85" y="1281"/>
                  </a:lnTo>
                  <a:lnTo>
                    <a:pt x="85" y="1177"/>
                  </a:lnTo>
                  <a:lnTo>
                    <a:pt x="81" y="1062"/>
                  </a:lnTo>
                  <a:lnTo>
                    <a:pt x="73" y="939"/>
                  </a:lnTo>
                  <a:lnTo>
                    <a:pt x="69" y="804"/>
                  </a:lnTo>
                  <a:lnTo>
                    <a:pt x="58" y="662"/>
                  </a:lnTo>
                  <a:lnTo>
                    <a:pt x="50" y="512"/>
                  </a:lnTo>
                  <a:lnTo>
                    <a:pt x="35" y="350"/>
                  </a:lnTo>
                  <a:lnTo>
                    <a:pt x="19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6"/>
            <p:cNvSpPr>
              <a:spLocks/>
            </p:cNvSpPr>
            <p:nvPr/>
          </p:nvSpPr>
          <p:spPr bwMode="auto">
            <a:xfrm>
              <a:off x="859318" y="3160701"/>
              <a:ext cx="469900" cy="2979738"/>
            </a:xfrm>
            <a:custGeom>
              <a:avLst/>
              <a:gdLst>
                <a:gd name="T0" fmla="*/ 296 w 296"/>
                <a:gd name="T1" fmla="*/ 1877 h 1877"/>
                <a:gd name="T2" fmla="*/ 231 w 296"/>
                <a:gd name="T3" fmla="*/ 1866 h 1877"/>
                <a:gd name="T4" fmla="*/ 162 w 296"/>
                <a:gd name="T5" fmla="*/ 1839 h 1877"/>
                <a:gd name="T6" fmla="*/ 158 w 296"/>
                <a:gd name="T7" fmla="*/ 1797 h 1877"/>
                <a:gd name="T8" fmla="*/ 158 w 296"/>
                <a:gd name="T9" fmla="*/ 1751 h 1877"/>
                <a:gd name="T10" fmla="*/ 154 w 296"/>
                <a:gd name="T11" fmla="*/ 1647 h 1877"/>
                <a:gd name="T12" fmla="*/ 150 w 296"/>
                <a:gd name="T13" fmla="*/ 1531 h 1877"/>
                <a:gd name="T14" fmla="*/ 146 w 296"/>
                <a:gd name="T15" fmla="*/ 1404 h 1877"/>
                <a:gd name="T16" fmla="*/ 139 w 296"/>
                <a:gd name="T17" fmla="*/ 1270 h 1877"/>
                <a:gd name="T18" fmla="*/ 135 w 296"/>
                <a:gd name="T19" fmla="*/ 1131 h 1877"/>
                <a:gd name="T20" fmla="*/ 116 w 296"/>
                <a:gd name="T21" fmla="*/ 846 h 1877"/>
                <a:gd name="T22" fmla="*/ 108 w 296"/>
                <a:gd name="T23" fmla="*/ 708 h 1877"/>
                <a:gd name="T24" fmla="*/ 96 w 296"/>
                <a:gd name="T25" fmla="*/ 573 h 1877"/>
                <a:gd name="T26" fmla="*/ 85 w 296"/>
                <a:gd name="T27" fmla="*/ 443 h 1877"/>
                <a:gd name="T28" fmla="*/ 69 w 296"/>
                <a:gd name="T29" fmla="*/ 327 h 1877"/>
                <a:gd name="T30" fmla="*/ 54 w 296"/>
                <a:gd name="T31" fmla="*/ 219 h 1877"/>
                <a:gd name="T32" fmla="*/ 46 w 296"/>
                <a:gd name="T33" fmla="*/ 173 h 1877"/>
                <a:gd name="T34" fmla="*/ 39 w 296"/>
                <a:gd name="T35" fmla="*/ 127 h 1877"/>
                <a:gd name="T36" fmla="*/ 31 w 296"/>
                <a:gd name="T37" fmla="*/ 89 h 1877"/>
                <a:gd name="T38" fmla="*/ 23 w 296"/>
                <a:gd name="T39" fmla="*/ 54 h 1877"/>
                <a:gd name="T40" fmla="*/ 12 w 296"/>
                <a:gd name="T41" fmla="*/ 23 h 1877"/>
                <a:gd name="T42" fmla="*/ 0 w 296"/>
                <a:gd name="T43" fmla="*/ 0 h 1877"/>
                <a:gd name="T44" fmla="*/ 4 w 296"/>
                <a:gd name="T45" fmla="*/ 4 h 1877"/>
                <a:gd name="T46" fmla="*/ 16 w 296"/>
                <a:gd name="T47" fmla="*/ 16 h 1877"/>
                <a:gd name="T48" fmla="*/ 27 w 296"/>
                <a:gd name="T49" fmla="*/ 35 h 1877"/>
                <a:gd name="T50" fmla="*/ 46 w 296"/>
                <a:gd name="T51" fmla="*/ 66 h 1877"/>
                <a:gd name="T52" fmla="*/ 69 w 296"/>
                <a:gd name="T53" fmla="*/ 112 h 1877"/>
                <a:gd name="T54" fmla="*/ 81 w 296"/>
                <a:gd name="T55" fmla="*/ 139 h 1877"/>
                <a:gd name="T56" fmla="*/ 93 w 296"/>
                <a:gd name="T57" fmla="*/ 169 h 1877"/>
                <a:gd name="T58" fmla="*/ 104 w 296"/>
                <a:gd name="T59" fmla="*/ 204 h 1877"/>
                <a:gd name="T60" fmla="*/ 119 w 296"/>
                <a:gd name="T61" fmla="*/ 243 h 1877"/>
                <a:gd name="T62" fmla="*/ 131 w 296"/>
                <a:gd name="T63" fmla="*/ 289 h 1877"/>
                <a:gd name="T64" fmla="*/ 146 w 296"/>
                <a:gd name="T65" fmla="*/ 335 h 1877"/>
                <a:gd name="T66" fmla="*/ 158 w 296"/>
                <a:gd name="T67" fmla="*/ 389 h 1877"/>
                <a:gd name="T68" fmla="*/ 173 w 296"/>
                <a:gd name="T69" fmla="*/ 446 h 1877"/>
                <a:gd name="T70" fmla="*/ 185 w 296"/>
                <a:gd name="T71" fmla="*/ 508 h 1877"/>
                <a:gd name="T72" fmla="*/ 200 w 296"/>
                <a:gd name="T73" fmla="*/ 577 h 1877"/>
                <a:gd name="T74" fmla="*/ 212 w 296"/>
                <a:gd name="T75" fmla="*/ 650 h 1877"/>
                <a:gd name="T76" fmla="*/ 223 w 296"/>
                <a:gd name="T77" fmla="*/ 731 h 1877"/>
                <a:gd name="T78" fmla="*/ 235 w 296"/>
                <a:gd name="T79" fmla="*/ 816 h 1877"/>
                <a:gd name="T80" fmla="*/ 246 w 296"/>
                <a:gd name="T81" fmla="*/ 904 h 1877"/>
                <a:gd name="T82" fmla="*/ 258 w 296"/>
                <a:gd name="T83" fmla="*/ 1004 h 1877"/>
                <a:gd name="T84" fmla="*/ 266 w 296"/>
                <a:gd name="T85" fmla="*/ 1108 h 1877"/>
                <a:gd name="T86" fmla="*/ 273 w 296"/>
                <a:gd name="T87" fmla="*/ 1220 h 1877"/>
                <a:gd name="T88" fmla="*/ 281 w 296"/>
                <a:gd name="T89" fmla="*/ 1335 h 1877"/>
                <a:gd name="T90" fmla="*/ 289 w 296"/>
                <a:gd name="T91" fmla="*/ 1462 h 1877"/>
                <a:gd name="T92" fmla="*/ 293 w 296"/>
                <a:gd name="T93" fmla="*/ 1593 h 1877"/>
                <a:gd name="T94" fmla="*/ 296 w 296"/>
                <a:gd name="T95" fmla="*/ 1731 h 1877"/>
                <a:gd name="T96" fmla="*/ 296 w 296"/>
                <a:gd name="T97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6" h="1877">
                  <a:moveTo>
                    <a:pt x="296" y="1877"/>
                  </a:moveTo>
                  <a:lnTo>
                    <a:pt x="231" y="1866"/>
                  </a:lnTo>
                  <a:lnTo>
                    <a:pt x="162" y="1839"/>
                  </a:lnTo>
                  <a:lnTo>
                    <a:pt x="158" y="1797"/>
                  </a:lnTo>
                  <a:lnTo>
                    <a:pt x="158" y="1751"/>
                  </a:lnTo>
                  <a:lnTo>
                    <a:pt x="154" y="1647"/>
                  </a:lnTo>
                  <a:lnTo>
                    <a:pt x="150" y="1531"/>
                  </a:lnTo>
                  <a:lnTo>
                    <a:pt x="146" y="1404"/>
                  </a:lnTo>
                  <a:lnTo>
                    <a:pt x="139" y="1270"/>
                  </a:lnTo>
                  <a:lnTo>
                    <a:pt x="135" y="1131"/>
                  </a:lnTo>
                  <a:lnTo>
                    <a:pt x="116" y="846"/>
                  </a:lnTo>
                  <a:lnTo>
                    <a:pt x="108" y="708"/>
                  </a:lnTo>
                  <a:lnTo>
                    <a:pt x="96" y="573"/>
                  </a:lnTo>
                  <a:lnTo>
                    <a:pt x="85" y="443"/>
                  </a:lnTo>
                  <a:lnTo>
                    <a:pt x="69" y="327"/>
                  </a:lnTo>
                  <a:lnTo>
                    <a:pt x="54" y="219"/>
                  </a:lnTo>
                  <a:lnTo>
                    <a:pt x="46" y="173"/>
                  </a:lnTo>
                  <a:lnTo>
                    <a:pt x="39" y="127"/>
                  </a:lnTo>
                  <a:lnTo>
                    <a:pt x="31" y="89"/>
                  </a:lnTo>
                  <a:lnTo>
                    <a:pt x="23" y="54"/>
                  </a:lnTo>
                  <a:lnTo>
                    <a:pt x="12" y="23"/>
                  </a:lnTo>
                  <a:lnTo>
                    <a:pt x="0" y="0"/>
                  </a:lnTo>
                  <a:lnTo>
                    <a:pt x="4" y="4"/>
                  </a:lnTo>
                  <a:lnTo>
                    <a:pt x="16" y="16"/>
                  </a:lnTo>
                  <a:lnTo>
                    <a:pt x="27" y="35"/>
                  </a:lnTo>
                  <a:lnTo>
                    <a:pt x="46" y="66"/>
                  </a:lnTo>
                  <a:lnTo>
                    <a:pt x="69" y="112"/>
                  </a:lnTo>
                  <a:lnTo>
                    <a:pt x="81" y="139"/>
                  </a:lnTo>
                  <a:lnTo>
                    <a:pt x="93" y="169"/>
                  </a:lnTo>
                  <a:lnTo>
                    <a:pt x="104" y="204"/>
                  </a:lnTo>
                  <a:lnTo>
                    <a:pt x="119" y="243"/>
                  </a:lnTo>
                  <a:lnTo>
                    <a:pt x="131" y="289"/>
                  </a:lnTo>
                  <a:lnTo>
                    <a:pt x="146" y="335"/>
                  </a:lnTo>
                  <a:lnTo>
                    <a:pt x="158" y="389"/>
                  </a:lnTo>
                  <a:lnTo>
                    <a:pt x="173" y="446"/>
                  </a:lnTo>
                  <a:lnTo>
                    <a:pt x="185" y="508"/>
                  </a:lnTo>
                  <a:lnTo>
                    <a:pt x="200" y="577"/>
                  </a:lnTo>
                  <a:lnTo>
                    <a:pt x="212" y="650"/>
                  </a:lnTo>
                  <a:lnTo>
                    <a:pt x="223" y="731"/>
                  </a:lnTo>
                  <a:lnTo>
                    <a:pt x="235" y="816"/>
                  </a:lnTo>
                  <a:lnTo>
                    <a:pt x="246" y="904"/>
                  </a:lnTo>
                  <a:lnTo>
                    <a:pt x="258" y="1004"/>
                  </a:lnTo>
                  <a:lnTo>
                    <a:pt x="266" y="1108"/>
                  </a:lnTo>
                  <a:lnTo>
                    <a:pt x="273" y="1220"/>
                  </a:lnTo>
                  <a:lnTo>
                    <a:pt x="281" y="1335"/>
                  </a:lnTo>
                  <a:lnTo>
                    <a:pt x="289" y="1462"/>
                  </a:lnTo>
                  <a:lnTo>
                    <a:pt x="293" y="1593"/>
                  </a:lnTo>
                  <a:lnTo>
                    <a:pt x="296" y="1731"/>
                  </a:lnTo>
                  <a:lnTo>
                    <a:pt x="296" y="1877"/>
                  </a:lnTo>
                  <a:close/>
                </a:path>
              </a:pathLst>
            </a:custGeom>
            <a:solidFill>
              <a:srgbClr val="841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7"/>
            <p:cNvSpPr>
              <a:spLocks/>
            </p:cNvSpPr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127 w 524"/>
                <a:gd name="T1" fmla="*/ 0 h 515"/>
                <a:gd name="T2" fmla="*/ 524 w 524"/>
                <a:gd name="T3" fmla="*/ 284 h 515"/>
                <a:gd name="T4" fmla="*/ 412 w 524"/>
                <a:gd name="T5" fmla="*/ 515 h 515"/>
                <a:gd name="T6" fmla="*/ 0 w 524"/>
                <a:gd name="T7" fmla="*/ 0 h 515"/>
                <a:gd name="T8" fmla="*/ 127 w 524"/>
                <a:gd name="T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515">
                  <a:moveTo>
                    <a:pt x="127" y="0"/>
                  </a:move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68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8"/>
            <p:cNvSpPr>
              <a:spLocks/>
            </p:cNvSpPr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401 w 524"/>
                <a:gd name="T1" fmla="*/ 419 h 515"/>
                <a:gd name="T2" fmla="*/ 481 w 524"/>
                <a:gd name="T3" fmla="*/ 254 h 515"/>
                <a:gd name="T4" fmla="*/ 524 w 524"/>
                <a:gd name="T5" fmla="*/ 284 h 515"/>
                <a:gd name="T6" fmla="*/ 412 w 524"/>
                <a:gd name="T7" fmla="*/ 515 h 515"/>
                <a:gd name="T8" fmla="*/ 0 w 524"/>
                <a:gd name="T9" fmla="*/ 0 h 515"/>
                <a:gd name="T10" fmla="*/ 70 w 524"/>
                <a:gd name="T11" fmla="*/ 0 h 515"/>
                <a:gd name="T12" fmla="*/ 401 w 524"/>
                <a:gd name="T13" fmla="*/ 419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15">
                  <a:moveTo>
                    <a:pt x="401" y="419"/>
                  </a:moveTo>
                  <a:lnTo>
                    <a:pt x="481" y="254"/>
                  </a:ln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70" y="0"/>
                  </a:lnTo>
                  <a:lnTo>
                    <a:pt x="401" y="419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49"/>
            <p:cNvSpPr>
              <a:spLocks noChangeArrowheads="1"/>
            </p:cNvSpPr>
            <p:nvPr/>
          </p:nvSpPr>
          <p:spPr bwMode="auto">
            <a:xfrm>
              <a:off x="859318" y="3100376"/>
              <a:ext cx="519113" cy="249238"/>
            </a:xfrm>
            <a:prstGeom prst="rect">
              <a:avLst/>
            </a:prstGeom>
            <a:solidFill>
              <a:srgbClr val="F68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0"/>
            <p:cNvSpPr>
              <a:spLocks/>
            </p:cNvSpPr>
            <p:nvPr/>
          </p:nvSpPr>
          <p:spPr bwMode="auto">
            <a:xfrm>
              <a:off x="859318" y="3100376"/>
              <a:ext cx="519113" cy="249238"/>
            </a:xfrm>
            <a:custGeom>
              <a:avLst/>
              <a:gdLst>
                <a:gd name="T0" fmla="*/ 300 w 327"/>
                <a:gd name="T1" fmla="*/ 115 h 157"/>
                <a:gd name="T2" fmla="*/ 300 w 327"/>
                <a:gd name="T3" fmla="*/ 0 h 157"/>
                <a:gd name="T4" fmla="*/ 327 w 327"/>
                <a:gd name="T5" fmla="*/ 0 h 157"/>
                <a:gd name="T6" fmla="*/ 327 w 327"/>
                <a:gd name="T7" fmla="*/ 157 h 157"/>
                <a:gd name="T8" fmla="*/ 0 w 327"/>
                <a:gd name="T9" fmla="*/ 157 h 157"/>
                <a:gd name="T10" fmla="*/ 0 w 327"/>
                <a:gd name="T11" fmla="*/ 115 h 157"/>
                <a:gd name="T12" fmla="*/ 300 w 327"/>
                <a:gd name="T13" fmla="*/ 11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157">
                  <a:moveTo>
                    <a:pt x="300" y="115"/>
                  </a:moveTo>
                  <a:lnTo>
                    <a:pt x="300" y="0"/>
                  </a:lnTo>
                  <a:lnTo>
                    <a:pt x="327" y="0"/>
                  </a:lnTo>
                  <a:lnTo>
                    <a:pt x="327" y="157"/>
                  </a:lnTo>
                  <a:lnTo>
                    <a:pt x="0" y="157"/>
                  </a:lnTo>
                  <a:lnTo>
                    <a:pt x="0" y="115"/>
                  </a:lnTo>
                  <a:lnTo>
                    <a:pt x="300" y="115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Freeform 7"/>
          <p:cNvSpPr>
            <a:spLocks/>
          </p:cNvSpPr>
          <p:nvPr/>
        </p:nvSpPr>
        <p:spPr bwMode="auto">
          <a:xfrm>
            <a:off x="2023865" y="4706429"/>
            <a:ext cx="1301487" cy="644089"/>
          </a:xfrm>
          <a:custGeom>
            <a:avLst/>
            <a:gdLst>
              <a:gd name="T0" fmla="*/ 489 w 489"/>
              <a:gd name="T1" fmla="*/ 242 h 242"/>
              <a:gd name="T2" fmla="*/ 489 w 489"/>
              <a:gd name="T3" fmla="*/ 100 h 242"/>
              <a:gd name="T4" fmla="*/ 489 w 489"/>
              <a:gd name="T5" fmla="*/ 81 h 242"/>
              <a:gd name="T6" fmla="*/ 481 w 489"/>
              <a:gd name="T7" fmla="*/ 61 h 242"/>
              <a:gd name="T8" fmla="*/ 462 w 489"/>
              <a:gd name="T9" fmla="*/ 31 h 242"/>
              <a:gd name="T10" fmla="*/ 435 w 489"/>
              <a:gd name="T11" fmla="*/ 8 h 242"/>
              <a:gd name="T12" fmla="*/ 416 w 489"/>
              <a:gd name="T13" fmla="*/ 4 h 242"/>
              <a:gd name="T14" fmla="*/ 396 w 489"/>
              <a:gd name="T15" fmla="*/ 0 h 242"/>
              <a:gd name="T16" fmla="*/ 92 w 489"/>
              <a:gd name="T17" fmla="*/ 0 h 242"/>
              <a:gd name="T18" fmla="*/ 73 w 489"/>
              <a:gd name="T19" fmla="*/ 4 h 242"/>
              <a:gd name="T20" fmla="*/ 54 w 489"/>
              <a:gd name="T21" fmla="*/ 8 h 242"/>
              <a:gd name="T22" fmla="*/ 27 w 489"/>
              <a:gd name="T23" fmla="*/ 31 h 242"/>
              <a:gd name="T24" fmla="*/ 8 w 489"/>
              <a:gd name="T25" fmla="*/ 61 h 242"/>
              <a:gd name="T26" fmla="*/ 0 w 489"/>
              <a:gd name="T27" fmla="*/ 81 h 242"/>
              <a:gd name="T28" fmla="*/ 0 w 489"/>
              <a:gd name="T29" fmla="*/ 100 h 242"/>
              <a:gd name="T30" fmla="*/ 0 w 489"/>
              <a:gd name="T31" fmla="*/ 242 h 242"/>
              <a:gd name="T32" fmla="*/ 489 w 489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9" h="242">
                <a:moveTo>
                  <a:pt x="489" y="242"/>
                </a:moveTo>
                <a:lnTo>
                  <a:pt x="489" y="100"/>
                </a:lnTo>
                <a:lnTo>
                  <a:pt x="489" y="81"/>
                </a:lnTo>
                <a:lnTo>
                  <a:pt x="481" y="61"/>
                </a:lnTo>
                <a:lnTo>
                  <a:pt x="462" y="31"/>
                </a:lnTo>
                <a:lnTo>
                  <a:pt x="435" y="8"/>
                </a:lnTo>
                <a:lnTo>
                  <a:pt x="416" y="4"/>
                </a:lnTo>
                <a:lnTo>
                  <a:pt x="396" y="0"/>
                </a:lnTo>
                <a:lnTo>
                  <a:pt x="92" y="0"/>
                </a:lnTo>
                <a:lnTo>
                  <a:pt x="73" y="4"/>
                </a:lnTo>
                <a:lnTo>
                  <a:pt x="54" y="8"/>
                </a:lnTo>
                <a:lnTo>
                  <a:pt x="27" y="31"/>
                </a:lnTo>
                <a:lnTo>
                  <a:pt x="8" y="61"/>
                </a:lnTo>
                <a:lnTo>
                  <a:pt x="0" y="81"/>
                </a:lnTo>
                <a:lnTo>
                  <a:pt x="0" y="100"/>
                </a:lnTo>
                <a:lnTo>
                  <a:pt x="0" y="242"/>
                </a:lnTo>
                <a:lnTo>
                  <a:pt x="489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8"/>
          <p:cNvSpPr>
            <a:spLocks/>
          </p:cNvSpPr>
          <p:nvPr/>
        </p:nvSpPr>
        <p:spPr bwMode="auto">
          <a:xfrm>
            <a:off x="2023865" y="4778289"/>
            <a:ext cx="1301487" cy="1093888"/>
          </a:xfrm>
          <a:custGeom>
            <a:avLst/>
            <a:gdLst>
              <a:gd name="T0" fmla="*/ 489 w 489"/>
              <a:gd name="T1" fmla="*/ 411 h 411"/>
              <a:gd name="T2" fmla="*/ 489 w 489"/>
              <a:gd name="T3" fmla="*/ 92 h 411"/>
              <a:gd name="T4" fmla="*/ 489 w 489"/>
              <a:gd name="T5" fmla="*/ 73 h 411"/>
              <a:gd name="T6" fmla="*/ 481 w 489"/>
              <a:gd name="T7" fmla="*/ 58 h 411"/>
              <a:gd name="T8" fmla="*/ 462 w 489"/>
              <a:gd name="T9" fmla="*/ 27 h 411"/>
              <a:gd name="T10" fmla="*/ 435 w 489"/>
              <a:gd name="T11" fmla="*/ 8 h 411"/>
              <a:gd name="T12" fmla="*/ 396 w 489"/>
              <a:gd name="T13" fmla="*/ 0 h 411"/>
              <a:gd name="T14" fmla="*/ 92 w 489"/>
              <a:gd name="T15" fmla="*/ 0 h 411"/>
              <a:gd name="T16" fmla="*/ 54 w 489"/>
              <a:gd name="T17" fmla="*/ 8 h 411"/>
              <a:gd name="T18" fmla="*/ 27 w 489"/>
              <a:gd name="T19" fmla="*/ 27 h 411"/>
              <a:gd name="T20" fmla="*/ 8 w 489"/>
              <a:gd name="T21" fmla="*/ 58 h 411"/>
              <a:gd name="T22" fmla="*/ 0 w 489"/>
              <a:gd name="T23" fmla="*/ 73 h 411"/>
              <a:gd name="T24" fmla="*/ 0 w 489"/>
              <a:gd name="T25" fmla="*/ 92 h 411"/>
              <a:gd name="T26" fmla="*/ 0 w 489"/>
              <a:gd name="T27" fmla="*/ 215 h 411"/>
              <a:gd name="T28" fmla="*/ 489 w 489"/>
              <a:gd name="T29" fmla="*/ 411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9" h="411">
                <a:moveTo>
                  <a:pt x="489" y="411"/>
                </a:moveTo>
                <a:lnTo>
                  <a:pt x="489" y="92"/>
                </a:lnTo>
                <a:lnTo>
                  <a:pt x="489" y="73"/>
                </a:lnTo>
                <a:lnTo>
                  <a:pt x="481" y="58"/>
                </a:lnTo>
                <a:lnTo>
                  <a:pt x="462" y="27"/>
                </a:lnTo>
                <a:lnTo>
                  <a:pt x="435" y="8"/>
                </a:lnTo>
                <a:lnTo>
                  <a:pt x="396" y="0"/>
                </a:lnTo>
                <a:lnTo>
                  <a:pt x="92" y="0"/>
                </a:lnTo>
                <a:lnTo>
                  <a:pt x="54" y="8"/>
                </a:lnTo>
                <a:lnTo>
                  <a:pt x="27" y="27"/>
                </a:lnTo>
                <a:lnTo>
                  <a:pt x="8" y="58"/>
                </a:lnTo>
                <a:lnTo>
                  <a:pt x="0" y="73"/>
                </a:lnTo>
                <a:lnTo>
                  <a:pt x="0" y="92"/>
                </a:lnTo>
                <a:lnTo>
                  <a:pt x="0" y="215"/>
                </a:lnTo>
                <a:lnTo>
                  <a:pt x="489" y="41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9"/>
          <p:cNvSpPr>
            <a:spLocks/>
          </p:cNvSpPr>
          <p:nvPr/>
        </p:nvSpPr>
        <p:spPr bwMode="auto">
          <a:xfrm>
            <a:off x="3397212" y="4706429"/>
            <a:ext cx="1301487" cy="644089"/>
          </a:xfrm>
          <a:custGeom>
            <a:avLst/>
            <a:gdLst>
              <a:gd name="T0" fmla="*/ 489 w 489"/>
              <a:gd name="T1" fmla="*/ 242 h 242"/>
              <a:gd name="T2" fmla="*/ 489 w 489"/>
              <a:gd name="T3" fmla="*/ 100 h 242"/>
              <a:gd name="T4" fmla="*/ 489 w 489"/>
              <a:gd name="T5" fmla="*/ 81 h 242"/>
              <a:gd name="T6" fmla="*/ 481 w 489"/>
              <a:gd name="T7" fmla="*/ 61 h 242"/>
              <a:gd name="T8" fmla="*/ 462 w 489"/>
              <a:gd name="T9" fmla="*/ 31 h 242"/>
              <a:gd name="T10" fmla="*/ 431 w 489"/>
              <a:gd name="T11" fmla="*/ 8 h 242"/>
              <a:gd name="T12" fmla="*/ 415 w 489"/>
              <a:gd name="T13" fmla="*/ 4 h 242"/>
              <a:gd name="T14" fmla="*/ 396 w 489"/>
              <a:gd name="T15" fmla="*/ 0 h 242"/>
              <a:gd name="T16" fmla="*/ 92 w 489"/>
              <a:gd name="T17" fmla="*/ 0 h 242"/>
              <a:gd name="T18" fmla="*/ 73 w 489"/>
              <a:gd name="T19" fmla="*/ 4 h 242"/>
              <a:gd name="T20" fmla="*/ 54 w 489"/>
              <a:gd name="T21" fmla="*/ 8 h 242"/>
              <a:gd name="T22" fmla="*/ 27 w 489"/>
              <a:gd name="T23" fmla="*/ 31 h 242"/>
              <a:gd name="T24" fmla="*/ 4 w 489"/>
              <a:gd name="T25" fmla="*/ 61 h 242"/>
              <a:gd name="T26" fmla="*/ 0 w 489"/>
              <a:gd name="T27" fmla="*/ 81 h 242"/>
              <a:gd name="T28" fmla="*/ 0 w 489"/>
              <a:gd name="T29" fmla="*/ 100 h 242"/>
              <a:gd name="T30" fmla="*/ 0 w 489"/>
              <a:gd name="T31" fmla="*/ 242 h 242"/>
              <a:gd name="T32" fmla="*/ 489 w 489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9" h="242">
                <a:moveTo>
                  <a:pt x="489" y="242"/>
                </a:moveTo>
                <a:lnTo>
                  <a:pt x="489" y="100"/>
                </a:lnTo>
                <a:lnTo>
                  <a:pt x="489" y="81"/>
                </a:lnTo>
                <a:lnTo>
                  <a:pt x="481" y="61"/>
                </a:lnTo>
                <a:lnTo>
                  <a:pt x="462" y="31"/>
                </a:lnTo>
                <a:lnTo>
                  <a:pt x="431" y="8"/>
                </a:lnTo>
                <a:lnTo>
                  <a:pt x="415" y="4"/>
                </a:lnTo>
                <a:lnTo>
                  <a:pt x="396" y="0"/>
                </a:lnTo>
                <a:lnTo>
                  <a:pt x="92" y="0"/>
                </a:lnTo>
                <a:lnTo>
                  <a:pt x="73" y="4"/>
                </a:lnTo>
                <a:lnTo>
                  <a:pt x="54" y="8"/>
                </a:lnTo>
                <a:lnTo>
                  <a:pt x="27" y="31"/>
                </a:lnTo>
                <a:lnTo>
                  <a:pt x="4" y="61"/>
                </a:lnTo>
                <a:lnTo>
                  <a:pt x="0" y="81"/>
                </a:lnTo>
                <a:lnTo>
                  <a:pt x="0" y="100"/>
                </a:lnTo>
                <a:lnTo>
                  <a:pt x="0" y="242"/>
                </a:lnTo>
                <a:lnTo>
                  <a:pt x="489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0"/>
          <p:cNvSpPr>
            <a:spLocks/>
          </p:cNvSpPr>
          <p:nvPr/>
        </p:nvSpPr>
        <p:spPr bwMode="auto">
          <a:xfrm>
            <a:off x="3397212" y="4778289"/>
            <a:ext cx="1301487" cy="1064610"/>
          </a:xfrm>
          <a:custGeom>
            <a:avLst/>
            <a:gdLst>
              <a:gd name="T0" fmla="*/ 489 w 489"/>
              <a:gd name="T1" fmla="*/ 400 h 400"/>
              <a:gd name="T2" fmla="*/ 489 w 489"/>
              <a:gd name="T3" fmla="*/ 92 h 400"/>
              <a:gd name="T4" fmla="*/ 489 w 489"/>
              <a:gd name="T5" fmla="*/ 73 h 400"/>
              <a:gd name="T6" fmla="*/ 481 w 489"/>
              <a:gd name="T7" fmla="*/ 58 h 400"/>
              <a:gd name="T8" fmla="*/ 462 w 489"/>
              <a:gd name="T9" fmla="*/ 27 h 400"/>
              <a:gd name="T10" fmla="*/ 431 w 489"/>
              <a:gd name="T11" fmla="*/ 8 h 400"/>
              <a:gd name="T12" fmla="*/ 396 w 489"/>
              <a:gd name="T13" fmla="*/ 0 h 400"/>
              <a:gd name="T14" fmla="*/ 92 w 489"/>
              <a:gd name="T15" fmla="*/ 0 h 400"/>
              <a:gd name="T16" fmla="*/ 54 w 489"/>
              <a:gd name="T17" fmla="*/ 8 h 400"/>
              <a:gd name="T18" fmla="*/ 27 w 489"/>
              <a:gd name="T19" fmla="*/ 27 h 400"/>
              <a:gd name="T20" fmla="*/ 4 w 489"/>
              <a:gd name="T21" fmla="*/ 58 h 400"/>
              <a:gd name="T22" fmla="*/ 0 w 489"/>
              <a:gd name="T23" fmla="*/ 73 h 400"/>
              <a:gd name="T24" fmla="*/ 0 w 489"/>
              <a:gd name="T25" fmla="*/ 92 h 400"/>
              <a:gd name="T26" fmla="*/ 0 w 489"/>
              <a:gd name="T27" fmla="*/ 215 h 400"/>
              <a:gd name="T28" fmla="*/ 489 w 489"/>
              <a:gd name="T29" fmla="*/ 40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9" h="400">
                <a:moveTo>
                  <a:pt x="489" y="400"/>
                </a:moveTo>
                <a:lnTo>
                  <a:pt x="489" y="92"/>
                </a:lnTo>
                <a:lnTo>
                  <a:pt x="489" y="73"/>
                </a:lnTo>
                <a:lnTo>
                  <a:pt x="481" y="58"/>
                </a:lnTo>
                <a:lnTo>
                  <a:pt x="462" y="27"/>
                </a:lnTo>
                <a:lnTo>
                  <a:pt x="431" y="8"/>
                </a:lnTo>
                <a:lnTo>
                  <a:pt x="396" y="0"/>
                </a:lnTo>
                <a:lnTo>
                  <a:pt x="92" y="0"/>
                </a:lnTo>
                <a:lnTo>
                  <a:pt x="54" y="8"/>
                </a:lnTo>
                <a:lnTo>
                  <a:pt x="27" y="27"/>
                </a:lnTo>
                <a:lnTo>
                  <a:pt x="4" y="58"/>
                </a:lnTo>
                <a:lnTo>
                  <a:pt x="0" y="73"/>
                </a:lnTo>
                <a:lnTo>
                  <a:pt x="0" y="92"/>
                </a:lnTo>
                <a:lnTo>
                  <a:pt x="0" y="215"/>
                </a:lnTo>
                <a:lnTo>
                  <a:pt x="489" y="400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11"/>
          <p:cNvSpPr>
            <a:spLocks/>
          </p:cNvSpPr>
          <p:nvPr/>
        </p:nvSpPr>
        <p:spPr bwMode="auto">
          <a:xfrm>
            <a:off x="4759913" y="4706429"/>
            <a:ext cx="1309471" cy="644089"/>
          </a:xfrm>
          <a:custGeom>
            <a:avLst/>
            <a:gdLst>
              <a:gd name="T0" fmla="*/ 492 w 492"/>
              <a:gd name="T1" fmla="*/ 242 h 242"/>
              <a:gd name="T2" fmla="*/ 492 w 492"/>
              <a:gd name="T3" fmla="*/ 100 h 242"/>
              <a:gd name="T4" fmla="*/ 492 w 492"/>
              <a:gd name="T5" fmla="*/ 81 h 242"/>
              <a:gd name="T6" fmla="*/ 485 w 492"/>
              <a:gd name="T7" fmla="*/ 61 h 242"/>
              <a:gd name="T8" fmla="*/ 465 w 492"/>
              <a:gd name="T9" fmla="*/ 31 h 242"/>
              <a:gd name="T10" fmla="*/ 434 w 492"/>
              <a:gd name="T11" fmla="*/ 8 h 242"/>
              <a:gd name="T12" fmla="*/ 419 w 492"/>
              <a:gd name="T13" fmla="*/ 4 h 242"/>
              <a:gd name="T14" fmla="*/ 400 w 492"/>
              <a:gd name="T15" fmla="*/ 0 h 242"/>
              <a:gd name="T16" fmla="*/ 96 w 492"/>
              <a:gd name="T17" fmla="*/ 0 h 242"/>
              <a:gd name="T18" fmla="*/ 77 w 492"/>
              <a:gd name="T19" fmla="*/ 4 h 242"/>
              <a:gd name="T20" fmla="*/ 57 w 492"/>
              <a:gd name="T21" fmla="*/ 8 h 242"/>
              <a:gd name="T22" fmla="*/ 30 w 492"/>
              <a:gd name="T23" fmla="*/ 31 h 242"/>
              <a:gd name="T24" fmla="*/ 7 w 492"/>
              <a:gd name="T25" fmla="*/ 61 h 242"/>
              <a:gd name="T26" fmla="*/ 3 w 492"/>
              <a:gd name="T27" fmla="*/ 81 h 242"/>
              <a:gd name="T28" fmla="*/ 0 w 492"/>
              <a:gd name="T29" fmla="*/ 100 h 242"/>
              <a:gd name="T30" fmla="*/ 0 w 492"/>
              <a:gd name="T31" fmla="*/ 242 h 242"/>
              <a:gd name="T32" fmla="*/ 492 w 492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2" h="242">
                <a:moveTo>
                  <a:pt x="492" y="242"/>
                </a:moveTo>
                <a:lnTo>
                  <a:pt x="492" y="100"/>
                </a:lnTo>
                <a:lnTo>
                  <a:pt x="492" y="81"/>
                </a:lnTo>
                <a:lnTo>
                  <a:pt x="485" y="61"/>
                </a:lnTo>
                <a:lnTo>
                  <a:pt x="465" y="31"/>
                </a:lnTo>
                <a:lnTo>
                  <a:pt x="434" y="8"/>
                </a:lnTo>
                <a:lnTo>
                  <a:pt x="419" y="4"/>
                </a:lnTo>
                <a:lnTo>
                  <a:pt x="400" y="0"/>
                </a:lnTo>
                <a:lnTo>
                  <a:pt x="96" y="0"/>
                </a:lnTo>
                <a:lnTo>
                  <a:pt x="77" y="4"/>
                </a:lnTo>
                <a:lnTo>
                  <a:pt x="57" y="8"/>
                </a:lnTo>
                <a:lnTo>
                  <a:pt x="30" y="31"/>
                </a:lnTo>
                <a:lnTo>
                  <a:pt x="7" y="61"/>
                </a:lnTo>
                <a:lnTo>
                  <a:pt x="3" y="81"/>
                </a:lnTo>
                <a:lnTo>
                  <a:pt x="0" y="100"/>
                </a:lnTo>
                <a:lnTo>
                  <a:pt x="0" y="242"/>
                </a:lnTo>
                <a:lnTo>
                  <a:pt x="492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2"/>
          <p:cNvSpPr>
            <a:spLocks/>
          </p:cNvSpPr>
          <p:nvPr/>
        </p:nvSpPr>
        <p:spPr bwMode="auto">
          <a:xfrm>
            <a:off x="4759913" y="4778289"/>
            <a:ext cx="1309471" cy="870320"/>
          </a:xfrm>
          <a:custGeom>
            <a:avLst/>
            <a:gdLst>
              <a:gd name="T0" fmla="*/ 492 w 492"/>
              <a:gd name="T1" fmla="*/ 215 h 327"/>
              <a:gd name="T2" fmla="*/ 492 w 492"/>
              <a:gd name="T3" fmla="*/ 92 h 327"/>
              <a:gd name="T4" fmla="*/ 492 w 492"/>
              <a:gd name="T5" fmla="*/ 73 h 327"/>
              <a:gd name="T6" fmla="*/ 485 w 492"/>
              <a:gd name="T7" fmla="*/ 58 h 327"/>
              <a:gd name="T8" fmla="*/ 465 w 492"/>
              <a:gd name="T9" fmla="*/ 27 h 327"/>
              <a:gd name="T10" fmla="*/ 434 w 492"/>
              <a:gd name="T11" fmla="*/ 8 h 327"/>
              <a:gd name="T12" fmla="*/ 400 w 492"/>
              <a:gd name="T13" fmla="*/ 0 h 327"/>
              <a:gd name="T14" fmla="*/ 96 w 492"/>
              <a:gd name="T15" fmla="*/ 0 h 327"/>
              <a:gd name="T16" fmla="*/ 57 w 492"/>
              <a:gd name="T17" fmla="*/ 8 h 327"/>
              <a:gd name="T18" fmla="*/ 30 w 492"/>
              <a:gd name="T19" fmla="*/ 27 h 327"/>
              <a:gd name="T20" fmla="*/ 7 w 492"/>
              <a:gd name="T21" fmla="*/ 58 h 327"/>
              <a:gd name="T22" fmla="*/ 3 w 492"/>
              <a:gd name="T23" fmla="*/ 73 h 327"/>
              <a:gd name="T24" fmla="*/ 0 w 492"/>
              <a:gd name="T25" fmla="*/ 92 h 327"/>
              <a:gd name="T26" fmla="*/ 0 w 492"/>
              <a:gd name="T27" fmla="*/ 327 h 327"/>
              <a:gd name="T28" fmla="*/ 492 w 492"/>
              <a:gd name="T29" fmla="*/ 215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2" h="327">
                <a:moveTo>
                  <a:pt x="492" y="215"/>
                </a:moveTo>
                <a:lnTo>
                  <a:pt x="492" y="92"/>
                </a:lnTo>
                <a:lnTo>
                  <a:pt x="492" y="73"/>
                </a:lnTo>
                <a:lnTo>
                  <a:pt x="485" y="58"/>
                </a:lnTo>
                <a:lnTo>
                  <a:pt x="465" y="27"/>
                </a:lnTo>
                <a:lnTo>
                  <a:pt x="434" y="8"/>
                </a:lnTo>
                <a:lnTo>
                  <a:pt x="400" y="0"/>
                </a:lnTo>
                <a:lnTo>
                  <a:pt x="96" y="0"/>
                </a:lnTo>
                <a:lnTo>
                  <a:pt x="57" y="8"/>
                </a:lnTo>
                <a:lnTo>
                  <a:pt x="30" y="27"/>
                </a:lnTo>
                <a:lnTo>
                  <a:pt x="7" y="58"/>
                </a:lnTo>
                <a:lnTo>
                  <a:pt x="3" y="73"/>
                </a:lnTo>
                <a:lnTo>
                  <a:pt x="0" y="92"/>
                </a:lnTo>
                <a:lnTo>
                  <a:pt x="0" y="327"/>
                </a:lnTo>
                <a:lnTo>
                  <a:pt x="492" y="215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13"/>
          <p:cNvSpPr>
            <a:spLocks/>
          </p:cNvSpPr>
          <p:nvPr/>
        </p:nvSpPr>
        <p:spPr bwMode="auto">
          <a:xfrm>
            <a:off x="6130600" y="4706429"/>
            <a:ext cx="1312133" cy="644089"/>
          </a:xfrm>
          <a:custGeom>
            <a:avLst/>
            <a:gdLst>
              <a:gd name="T0" fmla="*/ 493 w 493"/>
              <a:gd name="T1" fmla="*/ 242 h 242"/>
              <a:gd name="T2" fmla="*/ 493 w 493"/>
              <a:gd name="T3" fmla="*/ 100 h 242"/>
              <a:gd name="T4" fmla="*/ 493 w 493"/>
              <a:gd name="T5" fmla="*/ 81 h 242"/>
              <a:gd name="T6" fmla="*/ 485 w 493"/>
              <a:gd name="T7" fmla="*/ 61 h 242"/>
              <a:gd name="T8" fmla="*/ 466 w 493"/>
              <a:gd name="T9" fmla="*/ 31 h 242"/>
              <a:gd name="T10" fmla="*/ 435 w 493"/>
              <a:gd name="T11" fmla="*/ 8 h 242"/>
              <a:gd name="T12" fmla="*/ 420 w 493"/>
              <a:gd name="T13" fmla="*/ 4 h 242"/>
              <a:gd name="T14" fmla="*/ 401 w 493"/>
              <a:gd name="T15" fmla="*/ 0 h 242"/>
              <a:gd name="T16" fmla="*/ 97 w 493"/>
              <a:gd name="T17" fmla="*/ 0 h 242"/>
              <a:gd name="T18" fmla="*/ 77 w 493"/>
              <a:gd name="T19" fmla="*/ 4 h 242"/>
              <a:gd name="T20" fmla="*/ 58 w 493"/>
              <a:gd name="T21" fmla="*/ 8 h 242"/>
              <a:gd name="T22" fmla="*/ 31 w 493"/>
              <a:gd name="T23" fmla="*/ 31 h 242"/>
              <a:gd name="T24" fmla="*/ 8 w 493"/>
              <a:gd name="T25" fmla="*/ 61 h 242"/>
              <a:gd name="T26" fmla="*/ 4 w 493"/>
              <a:gd name="T27" fmla="*/ 81 h 242"/>
              <a:gd name="T28" fmla="*/ 0 w 493"/>
              <a:gd name="T29" fmla="*/ 100 h 242"/>
              <a:gd name="T30" fmla="*/ 0 w 493"/>
              <a:gd name="T31" fmla="*/ 242 h 242"/>
              <a:gd name="T32" fmla="*/ 493 w 493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2">
                <a:moveTo>
                  <a:pt x="493" y="242"/>
                </a:moveTo>
                <a:lnTo>
                  <a:pt x="493" y="100"/>
                </a:lnTo>
                <a:lnTo>
                  <a:pt x="493" y="81"/>
                </a:lnTo>
                <a:lnTo>
                  <a:pt x="485" y="61"/>
                </a:lnTo>
                <a:lnTo>
                  <a:pt x="466" y="31"/>
                </a:lnTo>
                <a:lnTo>
                  <a:pt x="435" y="8"/>
                </a:lnTo>
                <a:lnTo>
                  <a:pt x="420" y="4"/>
                </a:lnTo>
                <a:lnTo>
                  <a:pt x="401" y="0"/>
                </a:lnTo>
                <a:lnTo>
                  <a:pt x="97" y="0"/>
                </a:lnTo>
                <a:lnTo>
                  <a:pt x="77" y="4"/>
                </a:lnTo>
                <a:lnTo>
                  <a:pt x="58" y="8"/>
                </a:lnTo>
                <a:lnTo>
                  <a:pt x="31" y="31"/>
                </a:lnTo>
                <a:lnTo>
                  <a:pt x="8" y="61"/>
                </a:lnTo>
                <a:lnTo>
                  <a:pt x="4" y="81"/>
                </a:lnTo>
                <a:lnTo>
                  <a:pt x="0" y="100"/>
                </a:lnTo>
                <a:lnTo>
                  <a:pt x="0" y="242"/>
                </a:lnTo>
                <a:lnTo>
                  <a:pt x="493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4"/>
          <p:cNvSpPr>
            <a:spLocks/>
          </p:cNvSpPr>
          <p:nvPr/>
        </p:nvSpPr>
        <p:spPr bwMode="auto">
          <a:xfrm>
            <a:off x="6130600" y="4778289"/>
            <a:ext cx="1312133" cy="952826"/>
          </a:xfrm>
          <a:custGeom>
            <a:avLst/>
            <a:gdLst>
              <a:gd name="T0" fmla="*/ 493 w 493"/>
              <a:gd name="T1" fmla="*/ 358 h 358"/>
              <a:gd name="T2" fmla="*/ 493 w 493"/>
              <a:gd name="T3" fmla="*/ 92 h 358"/>
              <a:gd name="T4" fmla="*/ 493 w 493"/>
              <a:gd name="T5" fmla="*/ 73 h 358"/>
              <a:gd name="T6" fmla="*/ 485 w 493"/>
              <a:gd name="T7" fmla="*/ 58 h 358"/>
              <a:gd name="T8" fmla="*/ 466 w 493"/>
              <a:gd name="T9" fmla="*/ 27 h 358"/>
              <a:gd name="T10" fmla="*/ 435 w 493"/>
              <a:gd name="T11" fmla="*/ 8 h 358"/>
              <a:gd name="T12" fmla="*/ 401 w 493"/>
              <a:gd name="T13" fmla="*/ 0 h 358"/>
              <a:gd name="T14" fmla="*/ 97 w 493"/>
              <a:gd name="T15" fmla="*/ 0 h 358"/>
              <a:gd name="T16" fmla="*/ 58 w 493"/>
              <a:gd name="T17" fmla="*/ 8 h 358"/>
              <a:gd name="T18" fmla="*/ 31 w 493"/>
              <a:gd name="T19" fmla="*/ 27 h 358"/>
              <a:gd name="T20" fmla="*/ 8 w 493"/>
              <a:gd name="T21" fmla="*/ 58 h 358"/>
              <a:gd name="T22" fmla="*/ 4 w 493"/>
              <a:gd name="T23" fmla="*/ 73 h 358"/>
              <a:gd name="T24" fmla="*/ 0 w 493"/>
              <a:gd name="T25" fmla="*/ 92 h 358"/>
              <a:gd name="T26" fmla="*/ 0 w 493"/>
              <a:gd name="T27" fmla="*/ 215 h 358"/>
              <a:gd name="T28" fmla="*/ 493 w 493"/>
              <a:gd name="T29" fmla="*/ 35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58">
                <a:moveTo>
                  <a:pt x="493" y="358"/>
                </a:moveTo>
                <a:lnTo>
                  <a:pt x="493" y="92"/>
                </a:lnTo>
                <a:lnTo>
                  <a:pt x="493" y="73"/>
                </a:lnTo>
                <a:lnTo>
                  <a:pt x="485" y="58"/>
                </a:lnTo>
                <a:lnTo>
                  <a:pt x="466" y="27"/>
                </a:lnTo>
                <a:lnTo>
                  <a:pt x="435" y="8"/>
                </a:lnTo>
                <a:lnTo>
                  <a:pt x="401" y="0"/>
                </a:lnTo>
                <a:lnTo>
                  <a:pt x="97" y="0"/>
                </a:lnTo>
                <a:lnTo>
                  <a:pt x="58" y="8"/>
                </a:lnTo>
                <a:lnTo>
                  <a:pt x="31" y="27"/>
                </a:lnTo>
                <a:lnTo>
                  <a:pt x="8" y="58"/>
                </a:lnTo>
                <a:lnTo>
                  <a:pt x="4" y="73"/>
                </a:lnTo>
                <a:lnTo>
                  <a:pt x="0" y="92"/>
                </a:lnTo>
                <a:lnTo>
                  <a:pt x="0" y="215"/>
                </a:lnTo>
                <a:lnTo>
                  <a:pt x="493" y="358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5"/>
          <p:cNvSpPr>
            <a:spLocks/>
          </p:cNvSpPr>
          <p:nvPr/>
        </p:nvSpPr>
        <p:spPr bwMode="auto">
          <a:xfrm>
            <a:off x="7503947" y="4706429"/>
            <a:ext cx="1312133" cy="644089"/>
          </a:xfrm>
          <a:custGeom>
            <a:avLst/>
            <a:gdLst>
              <a:gd name="T0" fmla="*/ 493 w 493"/>
              <a:gd name="T1" fmla="*/ 242 h 242"/>
              <a:gd name="T2" fmla="*/ 493 w 493"/>
              <a:gd name="T3" fmla="*/ 100 h 242"/>
              <a:gd name="T4" fmla="*/ 493 w 493"/>
              <a:gd name="T5" fmla="*/ 81 h 242"/>
              <a:gd name="T6" fmla="*/ 485 w 493"/>
              <a:gd name="T7" fmla="*/ 61 h 242"/>
              <a:gd name="T8" fmla="*/ 466 w 493"/>
              <a:gd name="T9" fmla="*/ 31 h 242"/>
              <a:gd name="T10" fmla="*/ 435 w 493"/>
              <a:gd name="T11" fmla="*/ 8 h 242"/>
              <a:gd name="T12" fmla="*/ 420 w 493"/>
              <a:gd name="T13" fmla="*/ 4 h 242"/>
              <a:gd name="T14" fmla="*/ 400 w 493"/>
              <a:gd name="T15" fmla="*/ 0 h 242"/>
              <a:gd name="T16" fmla="*/ 96 w 493"/>
              <a:gd name="T17" fmla="*/ 0 h 242"/>
              <a:gd name="T18" fmla="*/ 77 w 493"/>
              <a:gd name="T19" fmla="*/ 4 h 242"/>
              <a:gd name="T20" fmla="*/ 58 w 493"/>
              <a:gd name="T21" fmla="*/ 8 h 242"/>
              <a:gd name="T22" fmla="*/ 31 w 493"/>
              <a:gd name="T23" fmla="*/ 31 h 242"/>
              <a:gd name="T24" fmla="*/ 8 w 493"/>
              <a:gd name="T25" fmla="*/ 61 h 242"/>
              <a:gd name="T26" fmla="*/ 4 w 493"/>
              <a:gd name="T27" fmla="*/ 81 h 242"/>
              <a:gd name="T28" fmla="*/ 0 w 493"/>
              <a:gd name="T29" fmla="*/ 100 h 242"/>
              <a:gd name="T30" fmla="*/ 0 w 493"/>
              <a:gd name="T31" fmla="*/ 242 h 242"/>
              <a:gd name="T32" fmla="*/ 493 w 493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2">
                <a:moveTo>
                  <a:pt x="493" y="242"/>
                </a:moveTo>
                <a:lnTo>
                  <a:pt x="493" y="100"/>
                </a:lnTo>
                <a:lnTo>
                  <a:pt x="493" y="81"/>
                </a:lnTo>
                <a:lnTo>
                  <a:pt x="485" y="61"/>
                </a:lnTo>
                <a:lnTo>
                  <a:pt x="466" y="31"/>
                </a:lnTo>
                <a:lnTo>
                  <a:pt x="435" y="8"/>
                </a:lnTo>
                <a:lnTo>
                  <a:pt x="420" y="4"/>
                </a:lnTo>
                <a:lnTo>
                  <a:pt x="400" y="0"/>
                </a:lnTo>
                <a:lnTo>
                  <a:pt x="96" y="0"/>
                </a:lnTo>
                <a:lnTo>
                  <a:pt x="77" y="4"/>
                </a:lnTo>
                <a:lnTo>
                  <a:pt x="58" y="8"/>
                </a:lnTo>
                <a:lnTo>
                  <a:pt x="31" y="31"/>
                </a:lnTo>
                <a:lnTo>
                  <a:pt x="8" y="61"/>
                </a:lnTo>
                <a:lnTo>
                  <a:pt x="4" y="81"/>
                </a:lnTo>
                <a:lnTo>
                  <a:pt x="0" y="100"/>
                </a:lnTo>
                <a:lnTo>
                  <a:pt x="0" y="242"/>
                </a:lnTo>
                <a:lnTo>
                  <a:pt x="493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6"/>
          <p:cNvSpPr>
            <a:spLocks/>
          </p:cNvSpPr>
          <p:nvPr/>
        </p:nvSpPr>
        <p:spPr bwMode="auto">
          <a:xfrm>
            <a:off x="7503947" y="4778289"/>
            <a:ext cx="1312133" cy="952826"/>
          </a:xfrm>
          <a:custGeom>
            <a:avLst/>
            <a:gdLst>
              <a:gd name="T0" fmla="*/ 493 w 493"/>
              <a:gd name="T1" fmla="*/ 215 h 358"/>
              <a:gd name="T2" fmla="*/ 493 w 493"/>
              <a:gd name="T3" fmla="*/ 92 h 358"/>
              <a:gd name="T4" fmla="*/ 493 w 493"/>
              <a:gd name="T5" fmla="*/ 73 h 358"/>
              <a:gd name="T6" fmla="*/ 485 w 493"/>
              <a:gd name="T7" fmla="*/ 58 h 358"/>
              <a:gd name="T8" fmla="*/ 466 w 493"/>
              <a:gd name="T9" fmla="*/ 27 h 358"/>
              <a:gd name="T10" fmla="*/ 435 w 493"/>
              <a:gd name="T11" fmla="*/ 8 h 358"/>
              <a:gd name="T12" fmla="*/ 400 w 493"/>
              <a:gd name="T13" fmla="*/ 0 h 358"/>
              <a:gd name="T14" fmla="*/ 96 w 493"/>
              <a:gd name="T15" fmla="*/ 0 h 358"/>
              <a:gd name="T16" fmla="*/ 58 w 493"/>
              <a:gd name="T17" fmla="*/ 8 h 358"/>
              <a:gd name="T18" fmla="*/ 31 w 493"/>
              <a:gd name="T19" fmla="*/ 27 h 358"/>
              <a:gd name="T20" fmla="*/ 8 w 493"/>
              <a:gd name="T21" fmla="*/ 58 h 358"/>
              <a:gd name="T22" fmla="*/ 4 w 493"/>
              <a:gd name="T23" fmla="*/ 73 h 358"/>
              <a:gd name="T24" fmla="*/ 0 w 493"/>
              <a:gd name="T25" fmla="*/ 92 h 358"/>
              <a:gd name="T26" fmla="*/ 0 w 493"/>
              <a:gd name="T27" fmla="*/ 358 h 358"/>
              <a:gd name="T28" fmla="*/ 493 w 493"/>
              <a:gd name="T29" fmla="*/ 21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58">
                <a:moveTo>
                  <a:pt x="493" y="215"/>
                </a:moveTo>
                <a:lnTo>
                  <a:pt x="493" y="92"/>
                </a:lnTo>
                <a:lnTo>
                  <a:pt x="493" y="73"/>
                </a:lnTo>
                <a:lnTo>
                  <a:pt x="485" y="58"/>
                </a:lnTo>
                <a:lnTo>
                  <a:pt x="466" y="27"/>
                </a:lnTo>
                <a:lnTo>
                  <a:pt x="435" y="8"/>
                </a:lnTo>
                <a:lnTo>
                  <a:pt x="400" y="0"/>
                </a:lnTo>
                <a:lnTo>
                  <a:pt x="96" y="0"/>
                </a:lnTo>
                <a:lnTo>
                  <a:pt x="58" y="8"/>
                </a:lnTo>
                <a:lnTo>
                  <a:pt x="31" y="27"/>
                </a:lnTo>
                <a:lnTo>
                  <a:pt x="8" y="58"/>
                </a:lnTo>
                <a:lnTo>
                  <a:pt x="4" y="73"/>
                </a:lnTo>
                <a:lnTo>
                  <a:pt x="0" y="92"/>
                </a:lnTo>
                <a:lnTo>
                  <a:pt x="0" y="358"/>
                </a:lnTo>
                <a:lnTo>
                  <a:pt x="493" y="215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7"/>
          <p:cNvSpPr>
            <a:spLocks/>
          </p:cNvSpPr>
          <p:nvPr/>
        </p:nvSpPr>
        <p:spPr bwMode="auto">
          <a:xfrm>
            <a:off x="8877294" y="4706429"/>
            <a:ext cx="1290841" cy="644089"/>
          </a:xfrm>
          <a:custGeom>
            <a:avLst/>
            <a:gdLst>
              <a:gd name="T0" fmla="*/ 485 w 485"/>
              <a:gd name="T1" fmla="*/ 61 h 242"/>
              <a:gd name="T2" fmla="*/ 473 w 485"/>
              <a:gd name="T3" fmla="*/ 38 h 242"/>
              <a:gd name="T4" fmla="*/ 450 w 485"/>
              <a:gd name="T5" fmla="*/ 19 h 242"/>
              <a:gd name="T6" fmla="*/ 427 w 485"/>
              <a:gd name="T7" fmla="*/ 8 h 242"/>
              <a:gd name="T8" fmla="*/ 400 w 485"/>
              <a:gd name="T9" fmla="*/ 0 h 242"/>
              <a:gd name="T10" fmla="*/ 96 w 485"/>
              <a:gd name="T11" fmla="*/ 0 h 242"/>
              <a:gd name="T12" fmla="*/ 77 w 485"/>
              <a:gd name="T13" fmla="*/ 4 h 242"/>
              <a:gd name="T14" fmla="*/ 57 w 485"/>
              <a:gd name="T15" fmla="*/ 8 h 242"/>
              <a:gd name="T16" fmla="*/ 27 w 485"/>
              <a:gd name="T17" fmla="*/ 31 h 242"/>
              <a:gd name="T18" fmla="*/ 7 w 485"/>
              <a:gd name="T19" fmla="*/ 61 h 242"/>
              <a:gd name="T20" fmla="*/ 4 w 485"/>
              <a:gd name="T21" fmla="*/ 81 h 242"/>
              <a:gd name="T22" fmla="*/ 0 w 485"/>
              <a:gd name="T23" fmla="*/ 100 h 242"/>
              <a:gd name="T24" fmla="*/ 0 w 485"/>
              <a:gd name="T25" fmla="*/ 242 h 242"/>
              <a:gd name="T26" fmla="*/ 485 w 485"/>
              <a:gd name="T27" fmla="*/ 242 h 242"/>
              <a:gd name="T28" fmla="*/ 485 w 485"/>
              <a:gd name="T29" fmla="*/ 61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5" h="242">
                <a:moveTo>
                  <a:pt x="485" y="61"/>
                </a:moveTo>
                <a:lnTo>
                  <a:pt x="473" y="38"/>
                </a:lnTo>
                <a:lnTo>
                  <a:pt x="450" y="19"/>
                </a:lnTo>
                <a:lnTo>
                  <a:pt x="427" y="8"/>
                </a:lnTo>
                <a:lnTo>
                  <a:pt x="400" y="0"/>
                </a:lnTo>
                <a:lnTo>
                  <a:pt x="96" y="0"/>
                </a:lnTo>
                <a:lnTo>
                  <a:pt x="77" y="4"/>
                </a:lnTo>
                <a:lnTo>
                  <a:pt x="57" y="8"/>
                </a:lnTo>
                <a:lnTo>
                  <a:pt x="27" y="31"/>
                </a:lnTo>
                <a:lnTo>
                  <a:pt x="7" y="61"/>
                </a:lnTo>
                <a:lnTo>
                  <a:pt x="4" y="81"/>
                </a:lnTo>
                <a:lnTo>
                  <a:pt x="0" y="100"/>
                </a:lnTo>
                <a:lnTo>
                  <a:pt x="0" y="242"/>
                </a:lnTo>
                <a:lnTo>
                  <a:pt x="485" y="242"/>
                </a:lnTo>
                <a:lnTo>
                  <a:pt x="485" y="6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8"/>
          <p:cNvSpPr>
            <a:spLocks/>
          </p:cNvSpPr>
          <p:nvPr/>
        </p:nvSpPr>
        <p:spPr bwMode="auto">
          <a:xfrm>
            <a:off x="8877294" y="4778289"/>
            <a:ext cx="1290841" cy="849027"/>
          </a:xfrm>
          <a:custGeom>
            <a:avLst/>
            <a:gdLst>
              <a:gd name="T0" fmla="*/ 485 w 485"/>
              <a:gd name="T1" fmla="*/ 58 h 319"/>
              <a:gd name="T2" fmla="*/ 473 w 485"/>
              <a:gd name="T3" fmla="*/ 34 h 319"/>
              <a:gd name="T4" fmla="*/ 450 w 485"/>
              <a:gd name="T5" fmla="*/ 15 h 319"/>
              <a:gd name="T6" fmla="*/ 427 w 485"/>
              <a:gd name="T7" fmla="*/ 4 h 319"/>
              <a:gd name="T8" fmla="*/ 400 w 485"/>
              <a:gd name="T9" fmla="*/ 0 h 319"/>
              <a:gd name="T10" fmla="*/ 96 w 485"/>
              <a:gd name="T11" fmla="*/ 0 h 319"/>
              <a:gd name="T12" fmla="*/ 57 w 485"/>
              <a:gd name="T13" fmla="*/ 8 h 319"/>
              <a:gd name="T14" fmla="*/ 27 w 485"/>
              <a:gd name="T15" fmla="*/ 27 h 319"/>
              <a:gd name="T16" fmla="*/ 7 w 485"/>
              <a:gd name="T17" fmla="*/ 58 h 319"/>
              <a:gd name="T18" fmla="*/ 4 w 485"/>
              <a:gd name="T19" fmla="*/ 73 h 319"/>
              <a:gd name="T20" fmla="*/ 0 w 485"/>
              <a:gd name="T21" fmla="*/ 92 h 319"/>
              <a:gd name="T22" fmla="*/ 0 w 485"/>
              <a:gd name="T23" fmla="*/ 319 h 319"/>
              <a:gd name="T24" fmla="*/ 485 w 485"/>
              <a:gd name="T25" fmla="*/ 215 h 319"/>
              <a:gd name="T26" fmla="*/ 485 w 485"/>
              <a:gd name="T27" fmla="*/ 5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5" h="319">
                <a:moveTo>
                  <a:pt x="485" y="58"/>
                </a:moveTo>
                <a:lnTo>
                  <a:pt x="473" y="34"/>
                </a:lnTo>
                <a:lnTo>
                  <a:pt x="450" y="15"/>
                </a:lnTo>
                <a:lnTo>
                  <a:pt x="427" y="4"/>
                </a:lnTo>
                <a:lnTo>
                  <a:pt x="400" y="0"/>
                </a:lnTo>
                <a:lnTo>
                  <a:pt x="96" y="0"/>
                </a:lnTo>
                <a:lnTo>
                  <a:pt x="57" y="8"/>
                </a:lnTo>
                <a:lnTo>
                  <a:pt x="27" y="27"/>
                </a:lnTo>
                <a:lnTo>
                  <a:pt x="7" y="58"/>
                </a:lnTo>
                <a:lnTo>
                  <a:pt x="4" y="73"/>
                </a:lnTo>
                <a:lnTo>
                  <a:pt x="0" y="92"/>
                </a:lnTo>
                <a:lnTo>
                  <a:pt x="0" y="319"/>
                </a:lnTo>
                <a:lnTo>
                  <a:pt x="485" y="215"/>
                </a:lnTo>
                <a:lnTo>
                  <a:pt x="485" y="58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4" name="Group 10"/>
          <p:cNvGrpSpPr/>
          <p:nvPr/>
        </p:nvGrpSpPr>
        <p:grpSpPr>
          <a:xfrm>
            <a:off x="1321407" y="5084366"/>
            <a:ext cx="1312133" cy="1014040"/>
            <a:chOff x="1321407" y="5084366"/>
            <a:chExt cx="1312133" cy="1014040"/>
          </a:xfrm>
        </p:grpSpPr>
        <p:sp>
          <p:nvSpPr>
            <p:cNvPr id="55" name="Freeform 19"/>
            <p:cNvSpPr>
              <a:spLocks/>
            </p:cNvSpPr>
            <p:nvPr/>
          </p:nvSpPr>
          <p:spPr bwMode="auto">
            <a:xfrm>
              <a:off x="1321407" y="5084366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4 w 493"/>
                <a:gd name="T5" fmla="*/ 81 h 246"/>
                <a:gd name="T6" fmla="*/ 8 w 493"/>
                <a:gd name="T7" fmla="*/ 62 h 246"/>
                <a:gd name="T8" fmla="*/ 27 w 493"/>
                <a:gd name="T9" fmla="*/ 31 h 246"/>
                <a:gd name="T10" fmla="*/ 58 w 493"/>
                <a:gd name="T11" fmla="*/ 8 h 246"/>
                <a:gd name="T12" fmla="*/ 77 w 493"/>
                <a:gd name="T13" fmla="*/ 4 h 246"/>
                <a:gd name="T14" fmla="*/ 96 w 493"/>
                <a:gd name="T15" fmla="*/ 0 h 246"/>
                <a:gd name="T16" fmla="*/ 400 w 493"/>
                <a:gd name="T17" fmla="*/ 0 h 246"/>
                <a:gd name="T18" fmla="*/ 420 w 493"/>
                <a:gd name="T19" fmla="*/ 4 h 246"/>
                <a:gd name="T20" fmla="*/ 435 w 493"/>
                <a:gd name="T21" fmla="*/ 8 h 246"/>
                <a:gd name="T22" fmla="*/ 466 w 493"/>
                <a:gd name="T23" fmla="*/ 31 h 246"/>
                <a:gd name="T24" fmla="*/ 485 w 493"/>
                <a:gd name="T25" fmla="*/ 62 h 246"/>
                <a:gd name="T26" fmla="*/ 493 w 493"/>
                <a:gd name="T27" fmla="*/ 81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4" y="81"/>
                  </a:lnTo>
                  <a:lnTo>
                    <a:pt x="8" y="62"/>
                  </a:lnTo>
                  <a:lnTo>
                    <a:pt x="27" y="31"/>
                  </a:lnTo>
                  <a:lnTo>
                    <a:pt x="58" y="8"/>
                  </a:lnTo>
                  <a:lnTo>
                    <a:pt x="77" y="4"/>
                  </a:lnTo>
                  <a:lnTo>
                    <a:pt x="96" y="0"/>
                  </a:lnTo>
                  <a:lnTo>
                    <a:pt x="400" y="0"/>
                  </a:lnTo>
                  <a:lnTo>
                    <a:pt x="420" y="4"/>
                  </a:lnTo>
                  <a:lnTo>
                    <a:pt x="435" y="8"/>
                  </a:lnTo>
                  <a:lnTo>
                    <a:pt x="466" y="31"/>
                  </a:lnTo>
                  <a:lnTo>
                    <a:pt x="485" y="62"/>
                  </a:lnTo>
                  <a:lnTo>
                    <a:pt x="493" y="81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0"/>
            <p:cNvSpPr>
              <a:spLocks/>
            </p:cNvSpPr>
            <p:nvPr/>
          </p:nvSpPr>
          <p:spPr bwMode="auto">
            <a:xfrm>
              <a:off x="1321407" y="5156226"/>
              <a:ext cx="1312133" cy="942180"/>
            </a:xfrm>
            <a:custGeom>
              <a:avLst/>
              <a:gdLst>
                <a:gd name="T0" fmla="*/ 493 w 493"/>
                <a:gd name="T1" fmla="*/ 354 h 354"/>
                <a:gd name="T2" fmla="*/ 493 w 493"/>
                <a:gd name="T3" fmla="*/ 89 h 354"/>
                <a:gd name="T4" fmla="*/ 493 w 493"/>
                <a:gd name="T5" fmla="*/ 73 h 354"/>
                <a:gd name="T6" fmla="*/ 485 w 493"/>
                <a:gd name="T7" fmla="*/ 54 h 354"/>
                <a:gd name="T8" fmla="*/ 466 w 493"/>
                <a:gd name="T9" fmla="*/ 27 h 354"/>
                <a:gd name="T10" fmla="*/ 435 w 493"/>
                <a:gd name="T11" fmla="*/ 8 h 354"/>
                <a:gd name="T12" fmla="*/ 400 w 493"/>
                <a:gd name="T13" fmla="*/ 0 h 354"/>
                <a:gd name="T14" fmla="*/ 96 w 493"/>
                <a:gd name="T15" fmla="*/ 0 h 354"/>
                <a:gd name="T16" fmla="*/ 58 w 493"/>
                <a:gd name="T17" fmla="*/ 8 h 354"/>
                <a:gd name="T18" fmla="*/ 27 w 493"/>
                <a:gd name="T19" fmla="*/ 27 h 354"/>
                <a:gd name="T20" fmla="*/ 8 w 493"/>
                <a:gd name="T21" fmla="*/ 54 h 354"/>
                <a:gd name="T22" fmla="*/ 4 w 493"/>
                <a:gd name="T23" fmla="*/ 73 h 354"/>
                <a:gd name="T24" fmla="*/ 0 w 493"/>
                <a:gd name="T25" fmla="*/ 89 h 354"/>
                <a:gd name="T26" fmla="*/ 0 w 493"/>
                <a:gd name="T27" fmla="*/ 354 h 354"/>
                <a:gd name="T28" fmla="*/ 493 w 493"/>
                <a:gd name="T29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3" h="354">
                  <a:moveTo>
                    <a:pt x="493" y="354"/>
                  </a:moveTo>
                  <a:lnTo>
                    <a:pt x="493" y="89"/>
                  </a:lnTo>
                  <a:lnTo>
                    <a:pt x="493" y="73"/>
                  </a:lnTo>
                  <a:lnTo>
                    <a:pt x="485" y="54"/>
                  </a:lnTo>
                  <a:lnTo>
                    <a:pt x="466" y="27"/>
                  </a:lnTo>
                  <a:lnTo>
                    <a:pt x="435" y="8"/>
                  </a:lnTo>
                  <a:lnTo>
                    <a:pt x="400" y="0"/>
                  </a:lnTo>
                  <a:lnTo>
                    <a:pt x="96" y="0"/>
                  </a:lnTo>
                  <a:lnTo>
                    <a:pt x="58" y="8"/>
                  </a:lnTo>
                  <a:lnTo>
                    <a:pt x="27" y="27"/>
                  </a:lnTo>
                  <a:lnTo>
                    <a:pt x="8" y="54"/>
                  </a:lnTo>
                  <a:lnTo>
                    <a:pt x="4" y="73"/>
                  </a:lnTo>
                  <a:lnTo>
                    <a:pt x="0" y="89"/>
                  </a:lnTo>
                  <a:lnTo>
                    <a:pt x="0" y="354"/>
                  </a:lnTo>
                  <a:lnTo>
                    <a:pt x="493" y="354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9"/>
          <p:cNvGrpSpPr/>
          <p:nvPr/>
        </p:nvGrpSpPr>
        <p:grpSpPr>
          <a:xfrm>
            <a:off x="2695901" y="5073719"/>
            <a:ext cx="6800199" cy="1085903"/>
            <a:chOff x="2516248" y="5073719"/>
            <a:chExt cx="6800199" cy="1085903"/>
          </a:xfrm>
        </p:grpSpPr>
        <p:sp>
          <p:nvSpPr>
            <p:cNvPr id="58" name="Freeform 21"/>
            <p:cNvSpPr>
              <a:spLocks/>
            </p:cNvSpPr>
            <p:nvPr/>
          </p:nvSpPr>
          <p:spPr bwMode="auto">
            <a:xfrm>
              <a:off x="2516248" y="5073719"/>
              <a:ext cx="1309471" cy="646751"/>
            </a:xfrm>
            <a:custGeom>
              <a:avLst/>
              <a:gdLst>
                <a:gd name="T0" fmla="*/ 0 w 492"/>
                <a:gd name="T1" fmla="*/ 243 h 243"/>
                <a:gd name="T2" fmla="*/ 0 w 492"/>
                <a:gd name="T3" fmla="*/ 97 h 243"/>
                <a:gd name="T4" fmla="*/ 4 w 492"/>
                <a:gd name="T5" fmla="*/ 77 h 243"/>
                <a:gd name="T6" fmla="*/ 7 w 492"/>
                <a:gd name="T7" fmla="*/ 58 h 243"/>
                <a:gd name="T8" fmla="*/ 31 w 492"/>
                <a:gd name="T9" fmla="*/ 27 h 243"/>
                <a:gd name="T10" fmla="*/ 57 w 492"/>
                <a:gd name="T11" fmla="*/ 8 h 243"/>
                <a:gd name="T12" fmla="*/ 77 w 492"/>
                <a:gd name="T13" fmla="*/ 0 h 243"/>
                <a:gd name="T14" fmla="*/ 96 w 492"/>
                <a:gd name="T15" fmla="*/ 0 h 243"/>
                <a:gd name="T16" fmla="*/ 400 w 492"/>
                <a:gd name="T17" fmla="*/ 0 h 243"/>
                <a:gd name="T18" fmla="*/ 419 w 492"/>
                <a:gd name="T19" fmla="*/ 0 h 243"/>
                <a:gd name="T20" fmla="*/ 435 w 492"/>
                <a:gd name="T21" fmla="*/ 8 h 243"/>
                <a:gd name="T22" fmla="*/ 465 w 492"/>
                <a:gd name="T23" fmla="*/ 27 h 243"/>
                <a:gd name="T24" fmla="*/ 485 w 492"/>
                <a:gd name="T25" fmla="*/ 58 h 243"/>
                <a:gd name="T26" fmla="*/ 492 w 492"/>
                <a:gd name="T27" fmla="*/ 77 h 243"/>
                <a:gd name="T28" fmla="*/ 492 w 492"/>
                <a:gd name="T29" fmla="*/ 97 h 243"/>
                <a:gd name="T30" fmla="*/ 492 w 492"/>
                <a:gd name="T31" fmla="*/ 243 h 243"/>
                <a:gd name="T32" fmla="*/ 0 w 492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2" h="243">
                  <a:moveTo>
                    <a:pt x="0" y="243"/>
                  </a:moveTo>
                  <a:lnTo>
                    <a:pt x="0" y="97"/>
                  </a:lnTo>
                  <a:lnTo>
                    <a:pt x="4" y="77"/>
                  </a:lnTo>
                  <a:lnTo>
                    <a:pt x="7" y="58"/>
                  </a:lnTo>
                  <a:lnTo>
                    <a:pt x="31" y="27"/>
                  </a:lnTo>
                  <a:lnTo>
                    <a:pt x="57" y="8"/>
                  </a:lnTo>
                  <a:lnTo>
                    <a:pt x="77" y="0"/>
                  </a:lnTo>
                  <a:lnTo>
                    <a:pt x="96" y="0"/>
                  </a:lnTo>
                  <a:lnTo>
                    <a:pt x="400" y="0"/>
                  </a:lnTo>
                  <a:lnTo>
                    <a:pt x="419" y="0"/>
                  </a:lnTo>
                  <a:lnTo>
                    <a:pt x="435" y="8"/>
                  </a:lnTo>
                  <a:lnTo>
                    <a:pt x="465" y="27"/>
                  </a:lnTo>
                  <a:lnTo>
                    <a:pt x="485" y="58"/>
                  </a:lnTo>
                  <a:lnTo>
                    <a:pt x="492" y="77"/>
                  </a:lnTo>
                  <a:lnTo>
                    <a:pt x="492" y="97"/>
                  </a:lnTo>
                  <a:lnTo>
                    <a:pt x="492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/>
            <p:cNvSpPr>
              <a:spLocks/>
            </p:cNvSpPr>
            <p:nvPr/>
          </p:nvSpPr>
          <p:spPr bwMode="auto">
            <a:xfrm>
              <a:off x="2516248" y="5145580"/>
              <a:ext cx="1309471" cy="1014042"/>
            </a:xfrm>
            <a:custGeom>
              <a:avLst/>
              <a:gdLst>
                <a:gd name="T0" fmla="*/ 492 w 492"/>
                <a:gd name="T1" fmla="*/ 381 h 381"/>
                <a:gd name="T2" fmla="*/ 492 w 492"/>
                <a:gd name="T3" fmla="*/ 89 h 381"/>
                <a:gd name="T4" fmla="*/ 492 w 492"/>
                <a:gd name="T5" fmla="*/ 70 h 381"/>
                <a:gd name="T6" fmla="*/ 485 w 492"/>
                <a:gd name="T7" fmla="*/ 54 h 381"/>
                <a:gd name="T8" fmla="*/ 465 w 492"/>
                <a:gd name="T9" fmla="*/ 23 h 381"/>
                <a:gd name="T10" fmla="*/ 435 w 492"/>
                <a:gd name="T11" fmla="*/ 4 h 381"/>
                <a:gd name="T12" fmla="*/ 400 w 492"/>
                <a:gd name="T13" fmla="*/ 0 h 381"/>
                <a:gd name="T14" fmla="*/ 96 w 492"/>
                <a:gd name="T15" fmla="*/ 0 h 381"/>
                <a:gd name="T16" fmla="*/ 57 w 492"/>
                <a:gd name="T17" fmla="*/ 4 h 381"/>
                <a:gd name="T18" fmla="*/ 31 w 492"/>
                <a:gd name="T19" fmla="*/ 23 h 381"/>
                <a:gd name="T20" fmla="*/ 7 w 492"/>
                <a:gd name="T21" fmla="*/ 54 h 381"/>
                <a:gd name="T22" fmla="*/ 4 w 492"/>
                <a:gd name="T23" fmla="*/ 70 h 381"/>
                <a:gd name="T24" fmla="*/ 0 w 492"/>
                <a:gd name="T25" fmla="*/ 89 h 381"/>
                <a:gd name="T26" fmla="*/ 0 w 492"/>
                <a:gd name="T27" fmla="*/ 381 h 381"/>
                <a:gd name="T28" fmla="*/ 492 w 492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2" h="381">
                  <a:moveTo>
                    <a:pt x="492" y="381"/>
                  </a:moveTo>
                  <a:lnTo>
                    <a:pt x="492" y="89"/>
                  </a:lnTo>
                  <a:lnTo>
                    <a:pt x="492" y="70"/>
                  </a:lnTo>
                  <a:lnTo>
                    <a:pt x="485" y="54"/>
                  </a:lnTo>
                  <a:lnTo>
                    <a:pt x="465" y="23"/>
                  </a:lnTo>
                  <a:lnTo>
                    <a:pt x="435" y="4"/>
                  </a:lnTo>
                  <a:lnTo>
                    <a:pt x="400" y="0"/>
                  </a:lnTo>
                  <a:lnTo>
                    <a:pt x="96" y="0"/>
                  </a:lnTo>
                  <a:lnTo>
                    <a:pt x="57" y="4"/>
                  </a:lnTo>
                  <a:lnTo>
                    <a:pt x="31" y="23"/>
                  </a:lnTo>
                  <a:lnTo>
                    <a:pt x="7" y="54"/>
                  </a:lnTo>
                  <a:lnTo>
                    <a:pt x="4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92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/>
            <p:cNvSpPr>
              <a:spLocks/>
            </p:cNvSpPr>
            <p:nvPr/>
          </p:nvSpPr>
          <p:spPr bwMode="auto">
            <a:xfrm>
              <a:off x="3897579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3 w 489"/>
                <a:gd name="T13" fmla="*/ 0 h 243"/>
                <a:gd name="T14" fmla="*/ 93 w 489"/>
                <a:gd name="T15" fmla="*/ 0 h 243"/>
                <a:gd name="T16" fmla="*/ 397 w 489"/>
                <a:gd name="T17" fmla="*/ 0 h 243"/>
                <a:gd name="T18" fmla="*/ 416 w 489"/>
                <a:gd name="T19" fmla="*/ 0 h 243"/>
                <a:gd name="T20" fmla="*/ 431 w 489"/>
                <a:gd name="T21" fmla="*/ 8 h 243"/>
                <a:gd name="T22" fmla="*/ 462 w 489"/>
                <a:gd name="T23" fmla="*/ 27 h 243"/>
                <a:gd name="T24" fmla="*/ 481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3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1" y="8"/>
                  </a:lnTo>
                  <a:lnTo>
                    <a:pt x="462" y="27"/>
                  </a:lnTo>
                  <a:lnTo>
                    <a:pt x="481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"/>
            <p:cNvSpPr>
              <a:spLocks/>
            </p:cNvSpPr>
            <p:nvPr/>
          </p:nvSpPr>
          <p:spPr bwMode="auto">
            <a:xfrm>
              <a:off x="3897579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1 w 489"/>
                <a:gd name="T7" fmla="*/ 54 h 381"/>
                <a:gd name="T8" fmla="*/ 462 w 489"/>
                <a:gd name="T9" fmla="*/ 23 h 381"/>
                <a:gd name="T10" fmla="*/ 431 w 489"/>
                <a:gd name="T11" fmla="*/ 4 h 381"/>
                <a:gd name="T12" fmla="*/ 397 w 489"/>
                <a:gd name="T13" fmla="*/ 0 h 381"/>
                <a:gd name="T14" fmla="*/ 93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1" y="54"/>
                  </a:lnTo>
                  <a:lnTo>
                    <a:pt x="462" y="23"/>
                  </a:lnTo>
                  <a:lnTo>
                    <a:pt x="431" y="4"/>
                  </a:lnTo>
                  <a:lnTo>
                    <a:pt x="397" y="0"/>
                  </a:lnTo>
                  <a:lnTo>
                    <a:pt x="93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"/>
            <p:cNvSpPr>
              <a:spLocks/>
            </p:cNvSpPr>
            <p:nvPr/>
          </p:nvSpPr>
          <p:spPr bwMode="auto">
            <a:xfrm>
              <a:off x="5270926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3 w 489"/>
                <a:gd name="T13" fmla="*/ 0 h 243"/>
                <a:gd name="T14" fmla="*/ 92 w 489"/>
                <a:gd name="T15" fmla="*/ 0 h 243"/>
                <a:gd name="T16" fmla="*/ 396 w 489"/>
                <a:gd name="T17" fmla="*/ 0 h 243"/>
                <a:gd name="T18" fmla="*/ 416 w 489"/>
                <a:gd name="T19" fmla="*/ 0 h 243"/>
                <a:gd name="T20" fmla="*/ 435 w 489"/>
                <a:gd name="T21" fmla="*/ 8 h 243"/>
                <a:gd name="T22" fmla="*/ 462 w 489"/>
                <a:gd name="T23" fmla="*/ 27 h 243"/>
                <a:gd name="T24" fmla="*/ 481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1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8"/>
            <p:cNvSpPr>
              <a:spLocks/>
            </p:cNvSpPr>
            <p:nvPr/>
          </p:nvSpPr>
          <p:spPr bwMode="auto">
            <a:xfrm>
              <a:off x="5270926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1 w 489"/>
                <a:gd name="T7" fmla="*/ 54 h 381"/>
                <a:gd name="T8" fmla="*/ 462 w 489"/>
                <a:gd name="T9" fmla="*/ 23 h 381"/>
                <a:gd name="T10" fmla="*/ 435 w 489"/>
                <a:gd name="T11" fmla="*/ 4 h 381"/>
                <a:gd name="T12" fmla="*/ 396 w 489"/>
                <a:gd name="T13" fmla="*/ 0 h 381"/>
                <a:gd name="T14" fmla="*/ 92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1" y="54"/>
                  </a:lnTo>
                  <a:lnTo>
                    <a:pt x="462" y="23"/>
                  </a:lnTo>
                  <a:lnTo>
                    <a:pt x="435" y="4"/>
                  </a:lnTo>
                  <a:lnTo>
                    <a:pt x="396" y="0"/>
                  </a:lnTo>
                  <a:lnTo>
                    <a:pt x="92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"/>
            <p:cNvSpPr>
              <a:spLocks/>
            </p:cNvSpPr>
            <p:nvPr/>
          </p:nvSpPr>
          <p:spPr bwMode="auto">
            <a:xfrm>
              <a:off x="6644273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3 w 489"/>
                <a:gd name="T13" fmla="*/ 0 h 243"/>
                <a:gd name="T14" fmla="*/ 92 w 489"/>
                <a:gd name="T15" fmla="*/ 0 h 243"/>
                <a:gd name="T16" fmla="*/ 396 w 489"/>
                <a:gd name="T17" fmla="*/ 0 h 243"/>
                <a:gd name="T18" fmla="*/ 415 w 489"/>
                <a:gd name="T19" fmla="*/ 0 h 243"/>
                <a:gd name="T20" fmla="*/ 435 w 489"/>
                <a:gd name="T21" fmla="*/ 8 h 243"/>
                <a:gd name="T22" fmla="*/ 462 w 489"/>
                <a:gd name="T23" fmla="*/ 27 h 243"/>
                <a:gd name="T24" fmla="*/ 481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5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1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0"/>
            <p:cNvSpPr>
              <a:spLocks/>
            </p:cNvSpPr>
            <p:nvPr/>
          </p:nvSpPr>
          <p:spPr bwMode="auto">
            <a:xfrm>
              <a:off x="6644273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1 w 489"/>
                <a:gd name="T7" fmla="*/ 54 h 381"/>
                <a:gd name="T8" fmla="*/ 462 w 489"/>
                <a:gd name="T9" fmla="*/ 23 h 381"/>
                <a:gd name="T10" fmla="*/ 435 w 489"/>
                <a:gd name="T11" fmla="*/ 4 h 381"/>
                <a:gd name="T12" fmla="*/ 396 w 489"/>
                <a:gd name="T13" fmla="*/ 0 h 381"/>
                <a:gd name="T14" fmla="*/ 92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1" y="54"/>
                  </a:lnTo>
                  <a:lnTo>
                    <a:pt x="462" y="23"/>
                  </a:lnTo>
                  <a:lnTo>
                    <a:pt x="435" y="4"/>
                  </a:lnTo>
                  <a:lnTo>
                    <a:pt x="396" y="0"/>
                  </a:lnTo>
                  <a:lnTo>
                    <a:pt x="92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1"/>
            <p:cNvSpPr>
              <a:spLocks/>
            </p:cNvSpPr>
            <p:nvPr/>
          </p:nvSpPr>
          <p:spPr bwMode="auto">
            <a:xfrm>
              <a:off x="8014960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4 w 489"/>
                <a:gd name="T13" fmla="*/ 0 h 243"/>
                <a:gd name="T14" fmla="*/ 93 w 489"/>
                <a:gd name="T15" fmla="*/ 0 h 243"/>
                <a:gd name="T16" fmla="*/ 397 w 489"/>
                <a:gd name="T17" fmla="*/ 0 h 243"/>
                <a:gd name="T18" fmla="*/ 416 w 489"/>
                <a:gd name="T19" fmla="*/ 0 h 243"/>
                <a:gd name="T20" fmla="*/ 435 w 489"/>
                <a:gd name="T21" fmla="*/ 8 h 243"/>
                <a:gd name="T22" fmla="*/ 462 w 489"/>
                <a:gd name="T23" fmla="*/ 27 h 243"/>
                <a:gd name="T24" fmla="*/ 482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4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2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2"/>
            <p:cNvSpPr>
              <a:spLocks/>
            </p:cNvSpPr>
            <p:nvPr/>
          </p:nvSpPr>
          <p:spPr bwMode="auto">
            <a:xfrm>
              <a:off x="8014960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2 w 489"/>
                <a:gd name="T7" fmla="*/ 54 h 381"/>
                <a:gd name="T8" fmla="*/ 462 w 489"/>
                <a:gd name="T9" fmla="*/ 23 h 381"/>
                <a:gd name="T10" fmla="*/ 435 w 489"/>
                <a:gd name="T11" fmla="*/ 4 h 381"/>
                <a:gd name="T12" fmla="*/ 397 w 489"/>
                <a:gd name="T13" fmla="*/ 0 h 381"/>
                <a:gd name="T14" fmla="*/ 93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2" y="54"/>
                  </a:lnTo>
                  <a:lnTo>
                    <a:pt x="462" y="23"/>
                  </a:lnTo>
                  <a:lnTo>
                    <a:pt x="435" y="4"/>
                  </a:lnTo>
                  <a:lnTo>
                    <a:pt x="397" y="0"/>
                  </a:lnTo>
                  <a:lnTo>
                    <a:pt x="93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8" name="Freeform 35"/>
          <p:cNvSpPr>
            <a:spLocks/>
          </p:cNvSpPr>
          <p:nvPr/>
        </p:nvSpPr>
        <p:spPr bwMode="auto">
          <a:xfrm>
            <a:off x="3386566" y="5472948"/>
            <a:ext cx="1312133" cy="646751"/>
          </a:xfrm>
          <a:custGeom>
            <a:avLst/>
            <a:gdLst>
              <a:gd name="T0" fmla="*/ 0 w 493"/>
              <a:gd name="T1" fmla="*/ 243 h 243"/>
              <a:gd name="T2" fmla="*/ 0 w 493"/>
              <a:gd name="T3" fmla="*/ 97 h 243"/>
              <a:gd name="T4" fmla="*/ 4 w 493"/>
              <a:gd name="T5" fmla="*/ 77 h 243"/>
              <a:gd name="T6" fmla="*/ 8 w 493"/>
              <a:gd name="T7" fmla="*/ 58 h 243"/>
              <a:gd name="T8" fmla="*/ 31 w 493"/>
              <a:gd name="T9" fmla="*/ 27 h 243"/>
              <a:gd name="T10" fmla="*/ 58 w 493"/>
              <a:gd name="T11" fmla="*/ 8 h 243"/>
              <a:gd name="T12" fmla="*/ 77 w 493"/>
              <a:gd name="T13" fmla="*/ 0 h 243"/>
              <a:gd name="T14" fmla="*/ 96 w 493"/>
              <a:gd name="T15" fmla="*/ 0 h 243"/>
              <a:gd name="T16" fmla="*/ 400 w 493"/>
              <a:gd name="T17" fmla="*/ 0 h 243"/>
              <a:gd name="T18" fmla="*/ 419 w 493"/>
              <a:gd name="T19" fmla="*/ 0 h 243"/>
              <a:gd name="T20" fmla="*/ 435 w 493"/>
              <a:gd name="T21" fmla="*/ 8 h 243"/>
              <a:gd name="T22" fmla="*/ 466 w 493"/>
              <a:gd name="T23" fmla="*/ 27 h 243"/>
              <a:gd name="T24" fmla="*/ 485 w 493"/>
              <a:gd name="T25" fmla="*/ 58 h 243"/>
              <a:gd name="T26" fmla="*/ 493 w 493"/>
              <a:gd name="T27" fmla="*/ 77 h 243"/>
              <a:gd name="T28" fmla="*/ 493 w 493"/>
              <a:gd name="T29" fmla="*/ 97 h 243"/>
              <a:gd name="T30" fmla="*/ 493 w 493"/>
              <a:gd name="T31" fmla="*/ 243 h 243"/>
              <a:gd name="T32" fmla="*/ 0 w 493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3">
                <a:moveTo>
                  <a:pt x="0" y="243"/>
                </a:moveTo>
                <a:lnTo>
                  <a:pt x="0" y="97"/>
                </a:lnTo>
                <a:lnTo>
                  <a:pt x="4" y="77"/>
                </a:lnTo>
                <a:lnTo>
                  <a:pt x="8" y="58"/>
                </a:lnTo>
                <a:lnTo>
                  <a:pt x="31" y="27"/>
                </a:lnTo>
                <a:lnTo>
                  <a:pt x="58" y="8"/>
                </a:lnTo>
                <a:lnTo>
                  <a:pt x="77" y="0"/>
                </a:lnTo>
                <a:lnTo>
                  <a:pt x="96" y="0"/>
                </a:lnTo>
                <a:lnTo>
                  <a:pt x="400" y="0"/>
                </a:lnTo>
                <a:lnTo>
                  <a:pt x="419" y="0"/>
                </a:lnTo>
                <a:lnTo>
                  <a:pt x="435" y="8"/>
                </a:lnTo>
                <a:lnTo>
                  <a:pt x="466" y="27"/>
                </a:lnTo>
                <a:lnTo>
                  <a:pt x="485" y="58"/>
                </a:lnTo>
                <a:lnTo>
                  <a:pt x="493" y="77"/>
                </a:lnTo>
                <a:lnTo>
                  <a:pt x="493" y="97"/>
                </a:lnTo>
                <a:lnTo>
                  <a:pt x="493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6"/>
          <p:cNvSpPr>
            <a:spLocks/>
          </p:cNvSpPr>
          <p:nvPr/>
        </p:nvSpPr>
        <p:spPr bwMode="auto">
          <a:xfrm>
            <a:off x="3386566" y="5544809"/>
            <a:ext cx="1312133" cy="830396"/>
          </a:xfrm>
          <a:custGeom>
            <a:avLst/>
            <a:gdLst>
              <a:gd name="T0" fmla="*/ 0 w 493"/>
              <a:gd name="T1" fmla="*/ 312 h 312"/>
              <a:gd name="T2" fmla="*/ 0 w 493"/>
              <a:gd name="T3" fmla="*/ 89 h 312"/>
              <a:gd name="T4" fmla="*/ 4 w 493"/>
              <a:gd name="T5" fmla="*/ 70 h 312"/>
              <a:gd name="T6" fmla="*/ 8 w 493"/>
              <a:gd name="T7" fmla="*/ 54 h 312"/>
              <a:gd name="T8" fmla="*/ 31 w 493"/>
              <a:gd name="T9" fmla="*/ 23 h 312"/>
              <a:gd name="T10" fmla="*/ 58 w 493"/>
              <a:gd name="T11" fmla="*/ 4 h 312"/>
              <a:gd name="T12" fmla="*/ 96 w 493"/>
              <a:gd name="T13" fmla="*/ 0 h 312"/>
              <a:gd name="T14" fmla="*/ 400 w 493"/>
              <a:gd name="T15" fmla="*/ 0 h 312"/>
              <a:gd name="T16" fmla="*/ 435 w 493"/>
              <a:gd name="T17" fmla="*/ 4 h 312"/>
              <a:gd name="T18" fmla="*/ 466 w 493"/>
              <a:gd name="T19" fmla="*/ 23 h 312"/>
              <a:gd name="T20" fmla="*/ 485 w 493"/>
              <a:gd name="T21" fmla="*/ 54 h 312"/>
              <a:gd name="T22" fmla="*/ 493 w 493"/>
              <a:gd name="T23" fmla="*/ 70 h 312"/>
              <a:gd name="T24" fmla="*/ 493 w 493"/>
              <a:gd name="T25" fmla="*/ 89 h 312"/>
              <a:gd name="T26" fmla="*/ 493 w 493"/>
              <a:gd name="T27" fmla="*/ 285 h 312"/>
              <a:gd name="T28" fmla="*/ 0 w 493"/>
              <a:gd name="T29" fmla="*/ 312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12">
                <a:moveTo>
                  <a:pt x="0" y="312"/>
                </a:moveTo>
                <a:lnTo>
                  <a:pt x="0" y="89"/>
                </a:lnTo>
                <a:lnTo>
                  <a:pt x="4" y="70"/>
                </a:lnTo>
                <a:lnTo>
                  <a:pt x="8" y="54"/>
                </a:lnTo>
                <a:lnTo>
                  <a:pt x="31" y="23"/>
                </a:lnTo>
                <a:lnTo>
                  <a:pt x="58" y="4"/>
                </a:lnTo>
                <a:lnTo>
                  <a:pt x="96" y="0"/>
                </a:lnTo>
                <a:lnTo>
                  <a:pt x="400" y="0"/>
                </a:lnTo>
                <a:lnTo>
                  <a:pt x="435" y="4"/>
                </a:lnTo>
                <a:lnTo>
                  <a:pt x="466" y="23"/>
                </a:lnTo>
                <a:lnTo>
                  <a:pt x="485" y="54"/>
                </a:lnTo>
                <a:lnTo>
                  <a:pt x="493" y="70"/>
                </a:lnTo>
                <a:lnTo>
                  <a:pt x="493" y="89"/>
                </a:lnTo>
                <a:lnTo>
                  <a:pt x="493" y="285"/>
                </a:lnTo>
                <a:lnTo>
                  <a:pt x="0" y="312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37"/>
          <p:cNvSpPr>
            <a:spLocks/>
          </p:cNvSpPr>
          <p:nvPr/>
        </p:nvSpPr>
        <p:spPr bwMode="auto">
          <a:xfrm>
            <a:off x="4759913" y="5472948"/>
            <a:ext cx="1309471" cy="646751"/>
          </a:xfrm>
          <a:custGeom>
            <a:avLst/>
            <a:gdLst>
              <a:gd name="T0" fmla="*/ 0 w 492"/>
              <a:gd name="T1" fmla="*/ 243 h 243"/>
              <a:gd name="T2" fmla="*/ 0 w 492"/>
              <a:gd name="T3" fmla="*/ 97 h 243"/>
              <a:gd name="T4" fmla="*/ 3 w 492"/>
              <a:gd name="T5" fmla="*/ 77 h 243"/>
              <a:gd name="T6" fmla="*/ 7 w 492"/>
              <a:gd name="T7" fmla="*/ 58 h 243"/>
              <a:gd name="T8" fmla="*/ 27 w 492"/>
              <a:gd name="T9" fmla="*/ 27 h 243"/>
              <a:gd name="T10" fmla="*/ 57 w 492"/>
              <a:gd name="T11" fmla="*/ 8 h 243"/>
              <a:gd name="T12" fmla="*/ 77 w 492"/>
              <a:gd name="T13" fmla="*/ 0 h 243"/>
              <a:gd name="T14" fmla="*/ 96 w 492"/>
              <a:gd name="T15" fmla="*/ 0 h 243"/>
              <a:gd name="T16" fmla="*/ 400 w 492"/>
              <a:gd name="T17" fmla="*/ 0 h 243"/>
              <a:gd name="T18" fmla="*/ 419 w 492"/>
              <a:gd name="T19" fmla="*/ 0 h 243"/>
              <a:gd name="T20" fmla="*/ 434 w 492"/>
              <a:gd name="T21" fmla="*/ 8 h 243"/>
              <a:gd name="T22" fmla="*/ 465 w 492"/>
              <a:gd name="T23" fmla="*/ 27 h 243"/>
              <a:gd name="T24" fmla="*/ 485 w 492"/>
              <a:gd name="T25" fmla="*/ 58 h 243"/>
              <a:gd name="T26" fmla="*/ 492 w 492"/>
              <a:gd name="T27" fmla="*/ 77 h 243"/>
              <a:gd name="T28" fmla="*/ 492 w 492"/>
              <a:gd name="T29" fmla="*/ 97 h 243"/>
              <a:gd name="T30" fmla="*/ 492 w 492"/>
              <a:gd name="T31" fmla="*/ 243 h 243"/>
              <a:gd name="T32" fmla="*/ 0 w 492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2" h="243">
                <a:moveTo>
                  <a:pt x="0" y="243"/>
                </a:moveTo>
                <a:lnTo>
                  <a:pt x="0" y="97"/>
                </a:lnTo>
                <a:lnTo>
                  <a:pt x="3" y="77"/>
                </a:lnTo>
                <a:lnTo>
                  <a:pt x="7" y="58"/>
                </a:lnTo>
                <a:lnTo>
                  <a:pt x="27" y="27"/>
                </a:lnTo>
                <a:lnTo>
                  <a:pt x="57" y="8"/>
                </a:lnTo>
                <a:lnTo>
                  <a:pt x="77" y="0"/>
                </a:lnTo>
                <a:lnTo>
                  <a:pt x="96" y="0"/>
                </a:lnTo>
                <a:lnTo>
                  <a:pt x="400" y="0"/>
                </a:lnTo>
                <a:lnTo>
                  <a:pt x="419" y="0"/>
                </a:lnTo>
                <a:lnTo>
                  <a:pt x="434" y="8"/>
                </a:lnTo>
                <a:lnTo>
                  <a:pt x="465" y="27"/>
                </a:lnTo>
                <a:lnTo>
                  <a:pt x="485" y="58"/>
                </a:lnTo>
                <a:lnTo>
                  <a:pt x="492" y="77"/>
                </a:lnTo>
                <a:lnTo>
                  <a:pt x="492" y="97"/>
                </a:lnTo>
                <a:lnTo>
                  <a:pt x="492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38"/>
          <p:cNvSpPr>
            <a:spLocks/>
          </p:cNvSpPr>
          <p:nvPr/>
        </p:nvSpPr>
        <p:spPr bwMode="auto">
          <a:xfrm>
            <a:off x="4759913" y="5544809"/>
            <a:ext cx="1309471" cy="758535"/>
          </a:xfrm>
          <a:custGeom>
            <a:avLst/>
            <a:gdLst>
              <a:gd name="T0" fmla="*/ 0 w 492"/>
              <a:gd name="T1" fmla="*/ 285 h 285"/>
              <a:gd name="T2" fmla="*/ 0 w 492"/>
              <a:gd name="T3" fmla="*/ 89 h 285"/>
              <a:gd name="T4" fmla="*/ 3 w 492"/>
              <a:gd name="T5" fmla="*/ 70 h 285"/>
              <a:gd name="T6" fmla="*/ 7 w 492"/>
              <a:gd name="T7" fmla="*/ 54 h 285"/>
              <a:gd name="T8" fmla="*/ 27 w 492"/>
              <a:gd name="T9" fmla="*/ 23 h 285"/>
              <a:gd name="T10" fmla="*/ 57 w 492"/>
              <a:gd name="T11" fmla="*/ 4 h 285"/>
              <a:gd name="T12" fmla="*/ 96 w 492"/>
              <a:gd name="T13" fmla="*/ 0 h 285"/>
              <a:gd name="T14" fmla="*/ 400 w 492"/>
              <a:gd name="T15" fmla="*/ 0 h 285"/>
              <a:gd name="T16" fmla="*/ 434 w 492"/>
              <a:gd name="T17" fmla="*/ 4 h 285"/>
              <a:gd name="T18" fmla="*/ 465 w 492"/>
              <a:gd name="T19" fmla="*/ 23 h 285"/>
              <a:gd name="T20" fmla="*/ 485 w 492"/>
              <a:gd name="T21" fmla="*/ 54 h 285"/>
              <a:gd name="T22" fmla="*/ 492 w 492"/>
              <a:gd name="T23" fmla="*/ 70 h 285"/>
              <a:gd name="T24" fmla="*/ 492 w 492"/>
              <a:gd name="T25" fmla="*/ 89 h 285"/>
              <a:gd name="T26" fmla="*/ 492 w 492"/>
              <a:gd name="T27" fmla="*/ 285 h 285"/>
              <a:gd name="T28" fmla="*/ 0 w 492"/>
              <a:gd name="T29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2" h="285">
                <a:moveTo>
                  <a:pt x="0" y="285"/>
                </a:moveTo>
                <a:lnTo>
                  <a:pt x="0" y="89"/>
                </a:lnTo>
                <a:lnTo>
                  <a:pt x="3" y="70"/>
                </a:lnTo>
                <a:lnTo>
                  <a:pt x="7" y="54"/>
                </a:lnTo>
                <a:lnTo>
                  <a:pt x="27" y="23"/>
                </a:lnTo>
                <a:lnTo>
                  <a:pt x="57" y="4"/>
                </a:lnTo>
                <a:lnTo>
                  <a:pt x="96" y="0"/>
                </a:lnTo>
                <a:lnTo>
                  <a:pt x="400" y="0"/>
                </a:lnTo>
                <a:lnTo>
                  <a:pt x="434" y="4"/>
                </a:lnTo>
                <a:lnTo>
                  <a:pt x="465" y="23"/>
                </a:lnTo>
                <a:lnTo>
                  <a:pt x="485" y="54"/>
                </a:lnTo>
                <a:lnTo>
                  <a:pt x="492" y="70"/>
                </a:lnTo>
                <a:lnTo>
                  <a:pt x="492" y="89"/>
                </a:lnTo>
                <a:lnTo>
                  <a:pt x="492" y="285"/>
                </a:lnTo>
                <a:lnTo>
                  <a:pt x="0" y="285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39"/>
          <p:cNvSpPr>
            <a:spLocks/>
          </p:cNvSpPr>
          <p:nvPr/>
        </p:nvSpPr>
        <p:spPr bwMode="auto">
          <a:xfrm>
            <a:off x="6130600" y="5472948"/>
            <a:ext cx="1312133" cy="646751"/>
          </a:xfrm>
          <a:custGeom>
            <a:avLst/>
            <a:gdLst>
              <a:gd name="T0" fmla="*/ 0 w 493"/>
              <a:gd name="T1" fmla="*/ 243 h 243"/>
              <a:gd name="T2" fmla="*/ 0 w 493"/>
              <a:gd name="T3" fmla="*/ 97 h 243"/>
              <a:gd name="T4" fmla="*/ 4 w 493"/>
              <a:gd name="T5" fmla="*/ 77 h 243"/>
              <a:gd name="T6" fmla="*/ 8 w 493"/>
              <a:gd name="T7" fmla="*/ 58 h 243"/>
              <a:gd name="T8" fmla="*/ 27 w 493"/>
              <a:gd name="T9" fmla="*/ 27 h 243"/>
              <a:gd name="T10" fmla="*/ 58 w 493"/>
              <a:gd name="T11" fmla="*/ 8 h 243"/>
              <a:gd name="T12" fmla="*/ 77 w 493"/>
              <a:gd name="T13" fmla="*/ 0 h 243"/>
              <a:gd name="T14" fmla="*/ 97 w 493"/>
              <a:gd name="T15" fmla="*/ 0 h 243"/>
              <a:gd name="T16" fmla="*/ 401 w 493"/>
              <a:gd name="T17" fmla="*/ 0 h 243"/>
              <a:gd name="T18" fmla="*/ 420 w 493"/>
              <a:gd name="T19" fmla="*/ 0 h 243"/>
              <a:gd name="T20" fmla="*/ 435 w 493"/>
              <a:gd name="T21" fmla="*/ 8 h 243"/>
              <a:gd name="T22" fmla="*/ 466 w 493"/>
              <a:gd name="T23" fmla="*/ 27 h 243"/>
              <a:gd name="T24" fmla="*/ 485 w 493"/>
              <a:gd name="T25" fmla="*/ 58 h 243"/>
              <a:gd name="T26" fmla="*/ 489 w 493"/>
              <a:gd name="T27" fmla="*/ 77 h 243"/>
              <a:gd name="T28" fmla="*/ 493 w 493"/>
              <a:gd name="T29" fmla="*/ 97 h 243"/>
              <a:gd name="T30" fmla="*/ 493 w 493"/>
              <a:gd name="T31" fmla="*/ 243 h 243"/>
              <a:gd name="T32" fmla="*/ 0 w 493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3">
                <a:moveTo>
                  <a:pt x="0" y="243"/>
                </a:moveTo>
                <a:lnTo>
                  <a:pt x="0" y="97"/>
                </a:lnTo>
                <a:lnTo>
                  <a:pt x="4" y="77"/>
                </a:lnTo>
                <a:lnTo>
                  <a:pt x="8" y="58"/>
                </a:lnTo>
                <a:lnTo>
                  <a:pt x="27" y="27"/>
                </a:lnTo>
                <a:lnTo>
                  <a:pt x="58" y="8"/>
                </a:lnTo>
                <a:lnTo>
                  <a:pt x="77" y="0"/>
                </a:lnTo>
                <a:lnTo>
                  <a:pt x="97" y="0"/>
                </a:lnTo>
                <a:lnTo>
                  <a:pt x="401" y="0"/>
                </a:lnTo>
                <a:lnTo>
                  <a:pt x="420" y="0"/>
                </a:lnTo>
                <a:lnTo>
                  <a:pt x="435" y="8"/>
                </a:lnTo>
                <a:lnTo>
                  <a:pt x="466" y="27"/>
                </a:lnTo>
                <a:lnTo>
                  <a:pt x="485" y="58"/>
                </a:lnTo>
                <a:lnTo>
                  <a:pt x="489" y="77"/>
                </a:lnTo>
                <a:lnTo>
                  <a:pt x="493" y="97"/>
                </a:lnTo>
                <a:lnTo>
                  <a:pt x="493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40"/>
          <p:cNvSpPr>
            <a:spLocks/>
          </p:cNvSpPr>
          <p:nvPr/>
        </p:nvSpPr>
        <p:spPr bwMode="auto">
          <a:xfrm>
            <a:off x="6130600" y="5544809"/>
            <a:ext cx="1312133" cy="963472"/>
          </a:xfrm>
          <a:custGeom>
            <a:avLst/>
            <a:gdLst>
              <a:gd name="T0" fmla="*/ 0 w 493"/>
              <a:gd name="T1" fmla="*/ 362 h 362"/>
              <a:gd name="T2" fmla="*/ 0 w 493"/>
              <a:gd name="T3" fmla="*/ 89 h 362"/>
              <a:gd name="T4" fmla="*/ 4 w 493"/>
              <a:gd name="T5" fmla="*/ 70 h 362"/>
              <a:gd name="T6" fmla="*/ 8 w 493"/>
              <a:gd name="T7" fmla="*/ 54 h 362"/>
              <a:gd name="T8" fmla="*/ 27 w 493"/>
              <a:gd name="T9" fmla="*/ 23 h 362"/>
              <a:gd name="T10" fmla="*/ 58 w 493"/>
              <a:gd name="T11" fmla="*/ 4 h 362"/>
              <a:gd name="T12" fmla="*/ 97 w 493"/>
              <a:gd name="T13" fmla="*/ 0 h 362"/>
              <a:gd name="T14" fmla="*/ 401 w 493"/>
              <a:gd name="T15" fmla="*/ 0 h 362"/>
              <a:gd name="T16" fmla="*/ 435 w 493"/>
              <a:gd name="T17" fmla="*/ 4 h 362"/>
              <a:gd name="T18" fmla="*/ 466 w 493"/>
              <a:gd name="T19" fmla="*/ 23 h 362"/>
              <a:gd name="T20" fmla="*/ 485 w 493"/>
              <a:gd name="T21" fmla="*/ 54 h 362"/>
              <a:gd name="T22" fmla="*/ 489 w 493"/>
              <a:gd name="T23" fmla="*/ 70 h 362"/>
              <a:gd name="T24" fmla="*/ 493 w 493"/>
              <a:gd name="T25" fmla="*/ 89 h 362"/>
              <a:gd name="T26" fmla="*/ 493 w 493"/>
              <a:gd name="T27" fmla="*/ 312 h 362"/>
              <a:gd name="T28" fmla="*/ 0 w 493"/>
              <a:gd name="T29" fmla="*/ 362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62">
                <a:moveTo>
                  <a:pt x="0" y="362"/>
                </a:moveTo>
                <a:lnTo>
                  <a:pt x="0" y="89"/>
                </a:lnTo>
                <a:lnTo>
                  <a:pt x="4" y="70"/>
                </a:lnTo>
                <a:lnTo>
                  <a:pt x="8" y="54"/>
                </a:lnTo>
                <a:lnTo>
                  <a:pt x="27" y="23"/>
                </a:lnTo>
                <a:lnTo>
                  <a:pt x="58" y="4"/>
                </a:lnTo>
                <a:lnTo>
                  <a:pt x="97" y="0"/>
                </a:lnTo>
                <a:lnTo>
                  <a:pt x="401" y="0"/>
                </a:lnTo>
                <a:lnTo>
                  <a:pt x="435" y="4"/>
                </a:lnTo>
                <a:lnTo>
                  <a:pt x="466" y="23"/>
                </a:lnTo>
                <a:lnTo>
                  <a:pt x="485" y="54"/>
                </a:lnTo>
                <a:lnTo>
                  <a:pt x="489" y="70"/>
                </a:lnTo>
                <a:lnTo>
                  <a:pt x="493" y="89"/>
                </a:lnTo>
                <a:lnTo>
                  <a:pt x="493" y="312"/>
                </a:lnTo>
                <a:lnTo>
                  <a:pt x="0" y="362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41"/>
          <p:cNvSpPr>
            <a:spLocks/>
          </p:cNvSpPr>
          <p:nvPr/>
        </p:nvSpPr>
        <p:spPr bwMode="auto">
          <a:xfrm>
            <a:off x="7503947" y="5472948"/>
            <a:ext cx="1312133" cy="646751"/>
          </a:xfrm>
          <a:custGeom>
            <a:avLst/>
            <a:gdLst>
              <a:gd name="T0" fmla="*/ 0 w 493"/>
              <a:gd name="T1" fmla="*/ 243 h 243"/>
              <a:gd name="T2" fmla="*/ 0 w 493"/>
              <a:gd name="T3" fmla="*/ 97 h 243"/>
              <a:gd name="T4" fmla="*/ 4 w 493"/>
              <a:gd name="T5" fmla="*/ 77 h 243"/>
              <a:gd name="T6" fmla="*/ 8 w 493"/>
              <a:gd name="T7" fmla="*/ 58 h 243"/>
              <a:gd name="T8" fmla="*/ 27 w 493"/>
              <a:gd name="T9" fmla="*/ 27 h 243"/>
              <a:gd name="T10" fmla="*/ 58 w 493"/>
              <a:gd name="T11" fmla="*/ 8 h 243"/>
              <a:gd name="T12" fmla="*/ 77 w 493"/>
              <a:gd name="T13" fmla="*/ 0 h 243"/>
              <a:gd name="T14" fmla="*/ 92 w 493"/>
              <a:gd name="T15" fmla="*/ 0 h 243"/>
              <a:gd name="T16" fmla="*/ 400 w 493"/>
              <a:gd name="T17" fmla="*/ 0 h 243"/>
              <a:gd name="T18" fmla="*/ 416 w 493"/>
              <a:gd name="T19" fmla="*/ 0 h 243"/>
              <a:gd name="T20" fmla="*/ 435 w 493"/>
              <a:gd name="T21" fmla="*/ 8 h 243"/>
              <a:gd name="T22" fmla="*/ 466 w 493"/>
              <a:gd name="T23" fmla="*/ 27 h 243"/>
              <a:gd name="T24" fmla="*/ 485 w 493"/>
              <a:gd name="T25" fmla="*/ 58 h 243"/>
              <a:gd name="T26" fmla="*/ 489 w 493"/>
              <a:gd name="T27" fmla="*/ 77 h 243"/>
              <a:gd name="T28" fmla="*/ 493 w 493"/>
              <a:gd name="T29" fmla="*/ 97 h 243"/>
              <a:gd name="T30" fmla="*/ 493 w 493"/>
              <a:gd name="T31" fmla="*/ 243 h 243"/>
              <a:gd name="T32" fmla="*/ 0 w 493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3">
                <a:moveTo>
                  <a:pt x="0" y="243"/>
                </a:moveTo>
                <a:lnTo>
                  <a:pt x="0" y="97"/>
                </a:lnTo>
                <a:lnTo>
                  <a:pt x="4" y="77"/>
                </a:lnTo>
                <a:lnTo>
                  <a:pt x="8" y="58"/>
                </a:lnTo>
                <a:lnTo>
                  <a:pt x="27" y="27"/>
                </a:lnTo>
                <a:lnTo>
                  <a:pt x="58" y="8"/>
                </a:lnTo>
                <a:lnTo>
                  <a:pt x="77" y="0"/>
                </a:lnTo>
                <a:lnTo>
                  <a:pt x="92" y="0"/>
                </a:lnTo>
                <a:lnTo>
                  <a:pt x="400" y="0"/>
                </a:lnTo>
                <a:lnTo>
                  <a:pt x="416" y="0"/>
                </a:lnTo>
                <a:lnTo>
                  <a:pt x="435" y="8"/>
                </a:lnTo>
                <a:lnTo>
                  <a:pt x="466" y="27"/>
                </a:lnTo>
                <a:lnTo>
                  <a:pt x="485" y="58"/>
                </a:lnTo>
                <a:lnTo>
                  <a:pt x="489" y="77"/>
                </a:lnTo>
                <a:lnTo>
                  <a:pt x="493" y="97"/>
                </a:lnTo>
                <a:lnTo>
                  <a:pt x="493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42"/>
          <p:cNvSpPr>
            <a:spLocks/>
          </p:cNvSpPr>
          <p:nvPr/>
        </p:nvSpPr>
        <p:spPr bwMode="auto">
          <a:xfrm>
            <a:off x="7503947" y="5544809"/>
            <a:ext cx="1312133" cy="1147118"/>
          </a:xfrm>
          <a:custGeom>
            <a:avLst/>
            <a:gdLst>
              <a:gd name="T0" fmla="*/ 0 w 493"/>
              <a:gd name="T1" fmla="*/ 431 h 431"/>
              <a:gd name="T2" fmla="*/ 0 w 493"/>
              <a:gd name="T3" fmla="*/ 89 h 431"/>
              <a:gd name="T4" fmla="*/ 4 w 493"/>
              <a:gd name="T5" fmla="*/ 70 h 431"/>
              <a:gd name="T6" fmla="*/ 8 w 493"/>
              <a:gd name="T7" fmla="*/ 54 h 431"/>
              <a:gd name="T8" fmla="*/ 27 w 493"/>
              <a:gd name="T9" fmla="*/ 23 h 431"/>
              <a:gd name="T10" fmla="*/ 58 w 493"/>
              <a:gd name="T11" fmla="*/ 4 h 431"/>
              <a:gd name="T12" fmla="*/ 92 w 493"/>
              <a:gd name="T13" fmla="*/ 0 h 431"/>
              <a:gd name="T14" fmla="*/ 400 w 493"/>
              <a:gd name="T15" fmla="*/ 0 h 431"/>
              <a:gd name="T16" fmla="*/ 435 w 493"/>
              <a:gd name="T17" fmla="*/ 4 h 431"/>
              <a:gd name="T18" fmla="*/ 466 w 493"/>
              <a:gd name="T19" fmla="*/ 23 h 431"/>
              <a:gd name="T20" fmla="*/ 485 w 493"/>
              <a:gd name="T21" fmla="*/ 54 h 431"/>
              <a:gd name="T22" fmla="*/ 489 w 493"/>
              <a:gd name="T23" fmla="*/ 70 h 431"/>
              <a:gd name="T24" fmla="*/ 493 w 493"/>
              <a:gd name="T25" fmla="*/ 89 h 431"/>
              <a:gd name="T26" fmla="*/ 493 w 493"/>
              <a:gd name="T27" fmla="*/ 312 h 431"/>
              <a:gd name="T28" fmla="*/ 0 w 493"/>
              <a:gd name="T29" fmla="*/ 431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431">
                <a:moveTo>
                  <a:pt x="0" y="431"/>
                </a:moveTo>
                <a:lnTo>
                  <a:pt x="0" y="89"/>
                </a:lnTo>
                <a:lnTo>
                  <a:pt x="4" y="70"/>
                </a:lnTo>
                <a:lnTo>
                  <a:pt x="8" y="54"/>
                </a:lnTo>
                <a:lnTo>
                  <a:pt x="27" y="23"/>
                </a:lnTo>
                <a:lnTo>
                  <a:pt x="58" y="4"/>
                </a:lnTo>
                <a:lnTo>
                  <a:pt x="92" y="0"/>
                </a:lnTo>
                <a:lnTo>
                  <a:pt x="400" y="0"/>
                </a:lnTo>
                <a:lnTo>
                  <a:pt x="435" y="4"/>
                </a:lnTo>
                <a:lnTo>
                  <a:pt x="466" y="23"/>
                </a:lnTo>
                <a:lnTo>
                  <a:pt x="485" y="54"/>
                </a:lnTo>
                <a:lnTo>
                  <a:pt x="489" y="70"/>
                </a:lnTo>
                <a:lnTo>
                  <a:pt x="493" y="89"/>
                </a:lnTo>
                <a:lnTo>
                  <a:pt x="493" y="312"/>
                </a:lnTo>
                <a:lnTo>
                  <a:pt x="0" y="4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33"/>
          <p:cNvSpPr>
            <a:spLocks/>
          </p:cNvSpPr>
          <p:nvPr/>
        </p:nvSpPr>
        <p:spPr bwMode="auto">
          <a:xfrm>
            <a:off x="2023865" y="5472948"/>
            <a:ext cx="1301487" cy="646751"/>
          </a:xfrm>
          <a:custGeom>
            <a:avLst/>
            <a:gdLst>
              <a:gd name="T0" fmla="*/ 0 w 489"/>
              <a:gd name="T1" fmla="*/ 243 h 243"/>
              <a:gd name="T2" fmla="*/ 0 w 489"/>
              <a:gd name="T3" fmla="*/ 97 h 243"/>
              <a:gd name="T4" fmla="*/ 0 w 489"/>
              <a:gd name="T5" fmla="*/ 77 h 243"/>
              <a:gd name="T6" fmla="*/ 8 w 489"/>
              <a:gd name="T7" fmla="*/ 58 h 243"/>
              <a:gd name="T8" fmla="*/ 27 w 489"/>
              <a:gd name="T9" fmla="*/ 27 h 243"/>
              <a:gd name="T10" fmla="*/ 54 w 489"/>
              <a:gd name="T11" fmla="*/ 8 h 243"/>
              <a:gd name="T12" fmla="*/ 73 w 489"/>
              <a:gd name="T13" fmla="*/ 0 h 243"/>
              <a:gd name="T14" fmla="*/ 92 w 489"/>
              <a:gd name="T15" fmla="*/ 0 h 243"/>
              <a:gd name="T16" fmla="*/ 396 w 489"/>
              <a:gd name="T17" fmla="*/ 0 h 243"/>
              <a:gd name="T18" fmla="*/ 416 w 489"/>
              <a:gd name="T19" fmla="*/ 0 h 243"/>
              <a:gd name="T20" fmla="*/ 431 w 489"/>
              <a:gd name="T21" fmla="*/ 8 h 243"/>
              <a:gd name="T22" fmla="*/ 462 w 489"/>
              <a:gd name="T23" fmla="*/ 27 h 243"/>
              <a:gd name="T24" fmla="*/ 481 w 489"/>
              <a:gd name="T25" fmla="*/ 58 h 243"/>
              <a:gd name="T26" fmla="*/ 489 w 489"/>
              <a:gd name="T27" fmla="*/ 77 h 243"/>
              <a:gd name="T28" fmla="*/ 489 w 489"/>
              <a:gd name="T29" fmla="*/ 97 h 243"/>
              <a:gd name="T30" fmla="*/ 489 w 489"/>
              <a:gd name="T31" fmla="*/ 243 h 243"/>
              <a:gd name="T32" fmla="*/ 0 w 489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9" h="243">
                <a:moveTo>
                  <a:pt x="0" y="243"/>
                </a:moveTo>
                <a:lnTo>
                  <a:pt x="0" y="97"/>
                </a:lnTo>
                <a:lnTo>
                  <a:pt x="0" y="77"/>
                </a:lnTo>
                <a:lnTo>
                  <a:pt x="8" y="58"/>
                </a:lnTo>
                <a:lnTo>
                  <a:pt x="27" y="27"/>
                </a:lnTo>
                <a:lnTo>
                  <a:pt x="54" y="8"/>
                </a:lnTo>
                <a:lnTo>
                  <a:pt x="73" y="0"/>
                </a:lnTo>
                <a:lnTo>
                  <a:pt x="92" y="0"/>
                </a:lnTo>
                <a:lnTo>
                  <a:pt x="396" y="0"/>
                </a:lnTo>
                <a:lnTo>
                  <a:pt x="416" y="0"/>
                </a:lnTo>
                <a:lnTo>
                  <a:pt x="431" y="8"/>
                </a:lnTo>
                <a:lnTo>
                  <a:pt x="462" y="27"/>
                </a:lnTo>
                <a:lnTo>
                  <a:pt x="481" y="58"/>
                </a:lnTo>
                <a:lnTo>
                  <a:pt x="489" y="77"/>
                </a:lnTo>
                <a:lnTo>
                  <a:pt x="489" y="97"/>
                </a:lnTo>
                <a:lnTo>
                  <a:pt x="489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34"/>
          <p:cNvSpPr>
            <a:spLocks/>
          </p:cNvSpPr>
          <p:nvPr/>
        </p:nvSpPr>
        <p:spPr bwMode="auto">
          <a:xfrm>
            <a:off x="2023865" y="5544809"/>
            <a:ext cx="1301487" cy="830396"/>
          </a:xfrm>
          <a:custGeom>
            <a:avLst/>
            <a:gdLst>
              <a:gd name="T0" fmla="*/ 0 w 489"/>
              <a:gd name="T1" fmla="*/ 312 h 312"/>
              <a:gd name="T2" fmla="*/ 0 w 489"/>
              <a:gd name="T3" fmla="*/ 89 h 312"/>
              <a:gd name="T4" fmla="*/ 0 w 489"/>
              <a:gd name="T5" fmla="*/ 70 h 312"/>
              <a:gd name="T6" fmla="*/ 8 w 489"/>
              <a:gd name="T7" fmla="*/ 54 h 312"/>
              <a:gd name="T8" fmla="*/ 27 w 489"/>
              <a:gd name="T9" fmla="*/ 23 h 312"/>
              <a:gd name="T10" fmla="*/ 54 w 489"/>
              <a:gd name="T11" fmla="*/ 4 h 312"/>
              <a:gd name="T12" fmla="*/ 92 w 489"/>
              <a:gd name="T13" fmla="*/ 0 h 312"/>
              <a:gd name="T14" fmla="*/ 396 w 489"/>
              <a:gd name="T15" fmla="*/ 0 h 312"/>
              <a:gd name="T16" fmla="*/ 431 w 489"/>
              <a:gd name="T17" fmla="*/ 4 h 312"/>
              <a:gd name="T18" fmla="*/ 462 w 489"/>
              <a:gd name="T19" fmla="*/ 23 h 312"/>
              <a:gd name="T20" fmla="*/ 481 w 489"/>
              <a:gd name="T21" fmla="*/ 54 h 312"/>
              <a:gd name="T22" fmla="*/ 489 w 489"/>
              <a:gd name="T23" fmla="*/ 70 h 312"/>
              <a:gd name="T24" fmla="*/ 489 w 489"/>
              <a:gd name="T25" fmla="*/ 89 h 312"/>
              <a:gd name="T26" fmla="*/ 489 w 489"/>
              <a:gd name="T27" fmla="*/ 266 h 312"/>
              <a:gd name="T28" fmla="*/ 0 w 489"/>
              <a:gd name="T29" fmla="*/ 312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9" h="312">
                <a:moveTo>
                  <a:pt x="0" y="312"/>
                </a:moveTo>
                <a:lnTo>
                  <a:pt x="0" y="89"/>
                </a:lnTo>
                <a:lnTo>
                  <a:pt x="0" y="70"/>
                </a:lnTo>
                <a:lnTo>
                  <a:pt x="8" y="54"/>
                </a:lnTo>
                <a:lnTo>
                  <a:pt x="27" y="23"/>
                </a:lnTo>
                <a:lnTo>
                  <a:pt x="54" y="4"/>
                </a:lnTo>
                <a:lnTo>
                  <a:pt x="92" y="0"/>
                </a:lnTo>
                <a:lnTo>
                  <a:pt x="396" y="0"/>
                </a:lnTo>
                <a:lnTo>
                  <a:pt x="431" y="4"/>
                </a:lnTo>
                <a:lnTo>
                  <a:pt x="462" y="23"/>
                </a:lnTo>
                <a:lnTo>
                  <a:pt x="481" y="54"/>
                </a:lnTo>
                <a:lnTo>
                  <a:pt x="489" y="70"/>
                </a:lnTo>
                <a:lnTo>
                  <a:pt x="489" y="89"/>
                </a:lnTo>
                <a:lnTo>
                  <a:pt x="489" y="266"/>
                </a:lnTo>
                <a:lnTo>
                  <a:pt x="0" y="312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19"/>
          <p:cNvSpPr>
            <a:spLocks/>
          </p:cNvSpPr>
          <p:nvPr/>
        </p:nvSpPr>
        <p:spPr bwMode="auto">
          <a:xfrm>
            <a:off x="9547815" y="5084366"/>
            <a:ext cx="1312133" cy="654735"/>
          </a:xfrm>
          <a:custGeom>
            <a:avLst/>
            <a:gdLst>
              <a:gd name="T0" fmla="*/ 0 w 493"/>
              <a:gd name="T1" fmla="*/ 246 h 246"/>
              <a:gd name="T2" fmla="*/ 0 w 493"/>
              <a:gd name="T3" fmla="*/ 100 h 246"/>
              <a:gd name="T4" fmla="*/ 4 w 493"/>
              <a:gd name="T5" fmla="*/ 81 h 246"/>
              <a:gd name="T6" fmla="*/ 8 w 493"/>
              <a:gd name="T7" fmla="*/ 62 h 246"/>
              <a:gd name="T8" fmla="*/ 27 w 493"/>
              <a:gd name="T9" fmla="*/ 31 h 246"/>
              <a:gd name="T10" fmla="*/ 58 w 493"/>
              <a:gd name="T11" fmla="*/ 8 h 246"/>
              <a:gd name="T12" fmla="*/ 77 w 493"/>
              <a:gd name="T13" fmla="*/ 4 h 246"/>
              <a:gd name="T14" fmla="*/ 96 w 493"/>
              <a:gd name="T15" fmla="*/ 0 h 246"/>
              <a:gd name="T16" fmla="*/ 400 w 493"/>
              <a:gd name="T17" fmla="*/ 0 h 246"/>
              <a:gd name="T18" fmla="*/ 420 w 493"/>
              <a:gd name="T19" fmla="*/ 4 h 246"/>
              <a:gd name="T20" fmla="*/ 435 w 493"/>
              <a:gd name="T21" fmla="*/ 8 h 246"/>
              <a:gd name="T22" fmla="*/ 466 w 493"/>
              <a:gd name="T23" fmla="*/ 31 h 246"/>
              <a:gd name="T24" fmla="*/ 485 w 493"/>
              <a:gd name="T25" fmla="*/ 62 h 246"/>
              <a:gd name="T26" fmla="*/ 493 w 493"/>
              <a:gd name="T27" fmla="*/ 81 h 246"/>
              <a:gd name="T28" fmla="*/ 493 w 493"/>
              <a:gd name="T29" fmla="*/ 100 h 246"/>
              <a:gd name="T30" fmla="*/ 493 w 493"/>
              <a:gd name="T31" fmla="*/ 246 h 246"/>
              <a:gd name="T32" fmla="*/ 0 w 493"/>
              <a:gd name="T33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6">
                <a:moveTo>
                  <a:pt x="0" y="246"/>
                </a:moveTo>
                <a:lnTo>
                  <a:pt x="0" y="100"/>
                </a:lnTo>
                <a:lnTo>
                  <a:pt x="4" y="81"/>
                </a:lnTo>
                <a:lnTo>
                  <a:pt x="8" y="62"/>
                </a:lnTo>
                <a:lnTo>
                  <a:pt x="27" y="31"/>
                </a:lnTo>
                <a:lnTo>
                  <a:pt x="58" y="8"/>
                </a:lnTo>
                <a:lnTo>
                  <a:pt x="77" y="4"/>
                </a:lnTo>
                <a:lnTo>
                  <a:pt x="96" y="0"/>
                </a:lnTo>
                <a:lnTo>
                  <a:pt x="400" y="0"/>
                </a:lnTo>
                <a:lnTo>
                  <a:pt x="420" y="4"/>
                </a:lnTo>
                <a:lnTo>
                  <a:pt x="435" y="8"/>
                </a:lnTo>
                <a:lnTo>
                  <a:pt x="466" y="31"/>
                </a:lnTo>
                <a:lnTo>
                  <a:pt x="485" y="62"/>
                </a:lnTo>
                <a:lnTo>
                  <a:pt x="493" y="81"/>
                </a:lnTo>
                <a:lnTo>
                  <a:pt x="493" y="100"/>
                </a:lnTo>
                <a:lnTo>
                  <a:pt x="493" y="246"/>
                </a:lnTo>
                <a:lnTo>
                  <a:pt x="0" y="246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20"/>
          <p:cNvSpPr>
            <a:spLocks/>
          </p:cNvSpPr>
          <p:nvPr/>
        </p:nvSpPr>
        <p:spPr bwMode="auto">
          <a:xfrm>
            <a:off x="9547815" y="5156226"/>
            <a:ext cx="1312133" cy="942180"/>
          </a:xfrm>
          <a:custGeom>
            <a:avLst/>
            <a:gdLst>
              <a:gd name="T0" fmla="*/ 493 w 493"/>
              <a:gd name="T1" fmla="*/ 354 h 354"/>
              <a:gd name="T2" fmla="*/ 493 w 493"/>
              <a:gd name="T3" fmla="*/ 89 h 354"/>
              <a:gd name="T4" fmla="*/ 493 w 493"/>
              <a:gd name="T5" fmla="*/ 73 h 354"/>
              <a:gd name="T6" fmla="*/ 485 w 493"/>
              <a:gd name="T7" fmla="*/ 54 h 354"/>
              <a:gd name="T8" fmla="*/ 466 w 493"/>
              <a:gd name="T9" fmla="*/ 27 h 354"/>
              <a:gd name="T10" fmla="*/ 435 w 493"/>
              <a:gd name="T11" fmla="*/ 8 h 354"/>
              <a:gd name="T12" fmla="*/ 400 w 493"/>
              <a:gd name="T13" fmla="*/ 0 h 354"/>
              <a:gd name="T14" fmla="*/ 96 w 493"/>
              <a:gd name="T15" fmla="*/ 0 h 354"/>
              <a:gd name="T16" fmla="*/ 58 w 493"/>
              <a:gd name="T17" fmla="*/ 8 h 354"/>
              <a:gd name="T18" fmla="*/ 27 w 493"/>
              <a:gd name="T19" fmla="*/ 27 h 354"/>
              <a:gd name="T20" fmla="*/ 8 w 493"/>
              <a:gd name="T21" fmla="*/ 54 h 354"/>
              <a:gd name="T22" fmla="*/ 4 w 493"/>
              <a:gd name="T23" fmla="*/ 73 h 354"/>
              <a:gd name="T24" fmla="*/ 0 w 493"/>
              <a:gd name="T25" fmla="*/ 89 h 354"/>
              <a:gd name="T26" fmla="*/ 0 w 493"/>
              <a:gd name="T27" fmla="*/ 354 h 354"/>
              <a:gd name="T28" fmla="*/ 493 w 493"/>
              <a:gd name="T29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54">
                <a:moveTo>
                  <a:pt x="493" y="354"/>
                </a:moveTo>
                <a:lnTo>
                  <a:pt x="493" y="89"/>
                </a:lnTo>
                <a:lnTo>
                  <a:pt x="493" y="73"/>
                </a:lnTo>
                <a:lnTo>
                  <a:pt x="485" y="54"/>
                </a:lnTo>
                <a:lnTo>
                  <a:pt x="466" y="27"/>
                </a:lnTo>
                <a:lnTo>
                  <a:pt x="435" y="8"/>
                </a:lnTo>
                <a:lnTo>
                  <a:pt x="400" y="0"/>
                </a:lnTo>
                <a:lnTo>
                  <a:pt x="96" y="0"/>
                </a:lnTo>
                <a:lnTo>
                  <a:pt x="58" y="8"/>
                </a:lnTo>
                <a:lnTo>
                  <a:pt x="27" y="27"/>
                </a:lnTo>
                <a:lnTo>
                  <a:pt x="8" y="54"/>
                </a:lnTo>
                <a:lnTo>
                  <a:pt x="4" y="73"/>
                </a:lnTo>
                <a:lnTo>
                  <a:pt x="0" y="89"/>
                </a:lnTo>
                <a:lnTo>
                  <a:pt x="0" y="354"/>
                </a:lnTo>
                <a:lnTo>
                  <a:pt x="493" y="354"/>
                </a:lnTo>
                <a:close/>
              </a:path>
            </a:pathLst>
          </a:custGeom>
          <a:solidFill>
            <a:srgbClr val="CF29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43"/>
          <p:cNvSpPr>
            <a:spLocks/>
          </p:cNvSpPr>
          <p:nvPr/>
        </p:nvSpPr>
        <p:spPr bwMode="auto">
          <a:xfrm>
            <a:off x="8877294" y="5472948"/>
            <a:ext cx="1290841" cy="646751"/>
          </a:xfrm>
          <a:custGeom>
            <a:avLst/>
            <a:gdLst>
              <a:gd name="T0" fmla="*/ 485 w 485"/>
              <a:gd name="T1" fmla="*/ 58 h 243"/>
              <a:gd name="T2" fmla="*/ 469 w 485"/>
              <a:gd name="T3" fmla="*/ 35 h 243"/>
              <a:gd name="T4" fmla="*/ 450 w 485"/>
              <a:gd name="T5" fmla="*/ 16 h 243"/>
              <a:gd name="T6" fmla="*/ 427 w 485"/>
              <a:gd name="T7" fmla="*/ 4 h 243"/>
              <a:gd name="T8" fmla="*/ 396 w 485"/>
              <a:gd name="T9" fmla="*/ 0 h 243"/>
              <a:gd name="T10" fmla="*/ 92 w 485"/>
              <a:gd name="T11" fmla="*/ 0 h 243"/>
              <a:gd name="T12" fmla="*/ 73 w 485"/>
              <a:gd name="T13" fmla="*/ 0 h 243"/>
              <a:gd name="T14" fmla="*/ 57 w 485"/>
              <a:gd name="T15" fmla="*/ 8 h 243"/>
              <a:gd name="T16" fmla="*/ 27 w 485"/>
              <a:gd name="T17" fmla="*/ 27 h 243"/>
              <a:gd name="T18" fmla="*/ 7 w 485"/>
              <a:gd name="T19" fmla="*/ 58 h 243"/>
              <a:gd name="T20" fmla="*/ 4 w 485"/>
              <a:gd name="T21" fmla="*/ 77 h 243"/>
              <a:gd name="T22" fmla="*/ 0 w 485"/>
              <a:gd name="T23" fmla="*/ 97 h 243"/>
              <a:gd name="T24" fmla="*/ 0 w 485"/>
              <a:gd name="T25" fmla="*/ 243 h 243"/>
              <a:gd name="T26" fmla="*/ 485 w 485"/>
              <a:gd name="T27" fmla="*/ 243 h 243"/>
              <a:gd name="T28" fmla="*/ 485 w 485"/>
              <a:gd name="T29" fmla="*/ 58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5" h="243">
                <a:moveTo>
                  <a:pt x="485" y="58"/>
                </a:moveTo>
                <a:lnTo>
                  <a:pt x="469" y="35"/>
                </a:lnTo>
                <a:lnTo>
                  <a:pt x="450" y="16"/>
                </a:lnTo>
                <a:lnTo>
                  <a:pt x="427" y="4"/>
                </a:lnTo>
                <a:lnTo>
                  <a:pt x="396" y="0"/>
                </a:lnTo>
                <a:lnTo>
                  <a:pt x="92" y="0"/>
                </a:lnTo>
                <a:lnTo>
                  <a:pt x="73" y="0"/>
                </a:lnTo>
                <a:lnTo>
                  <a:pt x="57" y="8"/>
                </a:lnTo>
                <a:lnTo>
                  <a:pt x="27" y="27"/>
                </a:lnTo>
                <a:lnTo>
                  <a:pt x="7" y="58"/>
                </a:lnTo>
                <a:lnTo>
                  <a:pt x="4" y="77"/>
                </a:lnTo>
                <a:lnTo>
                  <a:pt x="0" y="97"/>
                </a:lnTo>
                <a:lnTo>
                  <a:pt x="0" y="243"/>
                </a:lnTo>
                <a:lnTo>
                  <a:pt x="485" y="243"/>
                </a:lnTo>
                <a:lnTo>
                  <a:pt x="485" y="58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44"/>
          <p:cNvSpPr>
            <a:spLocks/>
          </p:cNvSpPr>
          <p:nvPr/>
        </p:nvSpPr>
        <p:spPr bwMode="auto">
          <a:xfrm>
            <a:off x="8877294" y="5544809"/>
            <a:ext cx="1290841" cy="1003396"/>
          </a:xfrm>
          <a:custGeom>
            <a:avLst/>
            <a:gdLst>
              <a:gd name="T0" fmla="*/ 485 w 485"/>
              <a:gd name="T1" fmla="*/ 54 h 377"/>
              <a:gd name="T2" fmla="*/ 469 w 485"/>
              <a:gd name="T3" fmla="*/ 31 h 377"/>
              <a:gd name="T4" fmla="*/ 450 w 485"/>
              <a:gd name="T5" fmla="*/ 16 h 377"/>
              <a:gd name="T6" fmla="*/ 427 w 485"/>
              <a:gd name="T7" fmla="*/ 4 h 377"/>
              <a:gd name="T8" fmla="*/ 396 w 485"/>
              <a:gd name="T9" fmla="*/ 0 h 377"/>
              <a:gd name="T10" fmla="*/ 92 w 485"/>
              <a:gd name="T11" fmla="*/ 0 h 377"/>
              <a:gd name="T12" fmla="*/ 57 w 485"/>
              <a:gd name="T13" fmla="*/ 4 h 377"/>
              <a:gd name="T14" fmla="*/ 27 w 485"/>
              <a:gd name="T15" fmla="*/ 23 h 377"/>
              <a:gd name="T16" fmla="*/ 7 w 485"/>
              <a:gd name="T17" fmla="*/ 54 h 377"/>
              <a:gd name="T18" fmla="*/ 4 w 485"/>
              <a:gd name="T19" fmla="*/ 70 h 377"/>
              <a:gd name="T20" fmla="*/ 0 w 485"/>
              <a:gd name="T21" fmla="*/ 89 h 377"/>
              <a:gd name="T22" fmla="*/ 0 w 485"/>
              <a:gd name="T23" fmla="*/ 377 h 377"/>
              <a:gd name="T24" fmla="*/ 485 w 485"/>
              <a:gd name="T25" fmla="*/ 289 h 377"/>
              <a:gd name="T26" fmla="*/ 485 w 485"/>
              <a:gd name="T27" fmla="*/ 54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5" h="377">
                <a:moveTo>
                  <a:pt x="485" y="54"/>
                </a:moveTo>
                <a:lnTo>
                  <a:pt x="469" y="31"/>
                </a:lnTo>
                <a:lnTo>
                  <a:pt x="450" y="16"/>
                </a:lnTo>
                <a:lnTo>
                  <a:pt x="427" y="4"/>
                </a:lnTo>
                <a:lnTo>
                  <a:pt x="396" y="0"/>
                </a:lnTo>
                <a:lnTo>
                  <a:pt x="92" y="0"/>
                </a:lnTo>
                <a:lnTo>
                  <a:pt x="57" y="4"/>
                </a:lnTo>
                <a:lnTo>
                  <a:pt x="27" y="23"/>
                </a:lnTo>
                <a:lnTo>
                  <a:pt x="7" y="54"/>
                </a:lnTo>
                <a:lnTo>
                  <a:pt x="4" y="70"/>
                </a:lnTo>
                <a:lnTo>
                  <a:pt x="0" y="89"/>
                </a:lnTo>
                <a:lnTo>
                  <a:pt x="0" y="377"/>
                </a:lnTo>
                <a:lnTo>
                  <a:pt x="485" y="289"/>
                </a:lnTo>
                <a:lnTo>
                  <a:pt x="485" y="54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2" name="Group 8"/>
          <p:cNvGrpSpPr/>
          <p:nvPr/>
        </p:nvGrpSpPr>
        <p:grpSpPr>
          <a:xfrm>
            <a:off x="2695901" y="5893469"/>
            <a:ext cx="6800199" cy="982446"/>
            <a:chOff x="2526894" y="5893469"/>
            <a:chExt cx="6800199" cy="982446"/>
          </a:xfrm>
        </p:grpSpPr>
        <p:sp>
          <p:nvSpPr>
            <p:cNvPr id="83" name="Freeform 49"/>
            <p:cNvSpPr>
              <a:spLocks/>
            </p:cNvSpPr>
            <p:nvPr/>
          </p:nvSpPr>
          <p:spPr bwMode="auto">
            <a:xfrm>
              <a:off x="3897579" y="5893469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0 w 493"/>
                <a:gd name="T5" fmla="*/ 77 h 246"/>
                <a:gd name="T6" fmla="*/ 8 w 493"/>
                <a:gd name="T7" fmla="*/ 62 h 246"/>
                <a:gd name="T8" fmla="*/ 27 w 493"/>
                <a:gd name="T9" fmla="*/ 27 h 246"/>
                <a:gd name="T10" fmla="*/ 58 w 493"/>
                <a:gd name="T11" fmla="*/ 8 h 246"/>
                <a:gd name="T12" fmla="*/ 73 w 493"/>
                <a:gd name="T13" fmla="*/ 0 h 246"/>
                <a:gd name="T14" fmla="*/ 93 w 493"/>
                <a:gd name="T15" fmla="*/ 0 h 246"/>
                <a:gd name="T16" fmla="*/ 397 w 493"/>
                <a:gd name="T17" fmla="*/ 0 h 246"/>
                <a:gd name="T18" fmla="*/ 416 w 493"/>
                <a:gd name="T19" fmla="*/ 0 h 246"/>
                <a:gd name="T20" fmla="*/ 435 w 493"/>
                <a:gd name="T21" fmla="*/ 8 h 246"/>
                <a:gd name="T22" fmla="*/ 462 w 493"/>
                <a:gd name="T23" fmla="*/ 27 h 246"/>
                <a:gd name="T24" fmla="*/ 485 w 493"/>
                <a:gd name="T25" fmla="*/ 62 h 246"/>
                <a:gd name="T26" fmla="*/ 489 w 493"/>
                <a:gd name="T27" fmla="*/ 77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8" y="62"/>
                  </a:lnTo>
                  <a:lnTo>
                    <a:pt x="27" y="27"/>
                  </a:lnTo>
                  <a:lnTo>
                    <a:pt x="58" y="8"/>
                  </a:lnTo>
                  <a:lnTo>
                    <a:pt x="73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20"/>
            <p:cNvSpPr>
              <a:spLocks/>
            </p:cNvSpPr>
            <p:nvPr/>
          </p:nvSpPr>
          <p:spPr bwMode="auto">
            <a:xfrm>
              <a:off x="3897579" y="5965330"/>
              <a:ext cx="1312133" cy="910585"/>
            </a:xfrm>
            <a:custGeom>
              <a:avLst/>
              <a:gdLst>
                <a:gd name="connsiteX0" fmla="*/ 247522 w 1312133"/>
                <a:gd name="connsiteY0" fmla="*/ 0 h 910585"/>
                <a:gd name="connsiteX1" fmla="*/ 1056627 w 1312133"/>
                <a:gd name="connsiteY1" fmla="*/ 0 h 910585"/>
                <a:gd name="connsiteX2" fmla="*/ 1157765 w 1312133"/>
                <a:gd name="connsiteY2" fmla="*/ 21292 h 910585"/>
                <a:gd name="connsiteX3" fmla="*/ 1229626 w 1312133"/>
                <a:gd name="connsiteY3" fmla="*/ 71861 h 910585"/>
                <a:gd name="connsiteX4" fmla="*/ 1290841 w 1312133"/>
                <a:gd name="connsiteY4" fmla="*/ 143723 h 910585"/>
                <a:gd name="connsiteX5" fmla="*/ 1301487 w 1312133"/>
                <a:gd name="connsiteY5" fmla="*/ 183646 h 910585"/>
                <a:gd name="connsiteX6" fmla="*/ 1312133 w 1312133"/>
                <a:gd name="connsiteY6" fmla="*/ 236876 h 910585"/>
                <a:gd name="connsiteX7" fmla="*/ 1312133 w 1312133"/>
                <a:gd name="connsiteY7" fmla="*/ 910585 h 910585"/>
                <a:gd name="connsiteX8" fmla="*/ 0 w 1312133"/>
                <a:gd name="connsiteY8" fmla="*/ 910585 h 910585"/>
                <a:gd name="connsiteX9" fmla="*/ 0 w 1312133"/>
                <a:gd name="connsiteY9" fmla="*/ 236876 h 910585"/>
                <a:gd name="connsiteX10" fmla="*/ 0 w 1312133"/>
                <a:gd name="connsiteY10" fmla="*/ 183646 h 910585"/>
                <a:gd name="connsiteX11" fmla="*/ 21293 w 1312133"/>
                <a:gd name="connsiteY11" fmla="*/ 143723 h 910585"/>
                <a:gd name="connsiteX12" fmla="*/ 71862 w 1312133"/>
                <a:gd name="connsiteY12" fmla="*/ 71861 h 910585"/>
                <a:gd name="connsiteX13" fmla="*/ 154369 w 1312133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2133" h="910585">
                  <a:moveTo>
                    <a:pt x="247522" y="0"/>
                  </a:moveTo>
                  <a:lnTo>
                    <a:pt x="1056627" y="0"/>
                  </a:lnTo>
                  <a:lnTo>
                    <a:pt x="1157765" y="21292"/>
                  </a:lnTo>
                  <a:lnTo>
                    <a:pt x="1229626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12133" y="236876"/>
                  </a:lnTo>
                  <a:lnTo>
                    <a:pt x="1312133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21293" y="143723"/>
                  </a:lnTo>
                  <a:lnTo>
                    <a:pt x="71862" y="71861"/>
                  </a:lnTo>
                  <a:lnTo>
                    <a:pt x="154369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" name="Freeform 51"/>
            <p:cNvSpPr>
              <a:spLocks/>
            </p:cNvSpPr>
            <p:nvPr/>
          </p:nvSpPr>
          <p:spPr bwMode="auto">
            <a:xfrm>
              <a:off x="5270926" y="5893469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0 w 493"/>
                <a:gd name="T5" fmla="*/ 77 h 246"/>
                <a:gd name="T6" fmla="*/ 8 w 493"/>
                <a:gd name="T7" fmla="*/ 62 h 246"/>
                <a:gd name="T8" fmla="*/ 27 w 493"/>
                <a:gd name="T9" fmla="*/ 27 h 246"/>
                <a:gd name="T10" fmla="*/ 58 w 493"/>
                <a:gd name="T11" fmla="*/ 8 h 246"/>
                <a:gd name="T12" fmla="*/ 73 w 493"/>
                <a:gd name="T13" fmla="*/ 0 h 246"/>
                <a:gd name="T14" fmla="*/ 92 w 493"/>
                <a:gd name="T15" fmla="*/ 0 h 246"/>
                <a:gd name="T16" fmla="*/ 396 w 493"/>
                <a:gd name="T17" fmla="*/ 0 h 246"/>
                <a:gd name="T18" fmla="*/ 416 w 493"/>
                <a:gd name="T19" fmla="*/ 0 h 246"/>
                <a:gd name="T20" fmla="*/ 435 w 493"/>
                <a:gd name="T21" fmla="*/ 8 h 246"/>
                <a:gd name="T22" fmla="*/ 466 w 493"/>
                <a:gd name="T23" fmla="*/ 27 h 246"/>
                <a:gd name="T24" fmla="*/ 485 w 493"/>
                <a:gd name="T25" fmla="*/ 62 h 246"/>
                <a:gd name="T26" fmla="*/ 489 w 493"/>
                <a:gd name="T27" fmla="*/ 77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8" y="62"/>
                  </a:lnTo>
                  <a:lnTo>
                    <a:pt x="27" y="27"/>
                  </a:lnTo>
                  <a:lnTo>
                    <a:pt x="58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6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28"/>
            <p:cNvSpPr>
              <a:spLocks/>
            </p:cNvSpPr>
            <p:nvPr/>
          </p:nvSpPr>
          <p:spPr bwMode="auto">
            <a:xfrm>
              <a:off x="5270926" y="5965330"/>
              <a:ext cx="1312133" cy="910585"/>
            </a:xfrm>
            <a:custGeom>
              <a:avLst/>
              <a:gdLst>
                <a:gd name="connsiteX0" fmla="*/ 244861 w 1312133"/>
                <a:gd name="connsiteY0" fmla="*/ 0 h 910585"/>
                <a:gd name="connsiteX1" fmla="*/ 1053965 w 1312133"/>
                <a:gd name="connsiteY1" fmla="*/ 0 h 910585"/>
                <a:gd name="connsiteX2" fmla="*/ 1157765 w 1312133"/>
                <a:gd name="connsiteY2" fmla="*/ 21292 h 910585"/>
                <a:gd name="connsiteX3" fmla="*/ 1240272 w 1312133"/>
                <a:gd name="connsiteY3" fmla="*/ 71861 h 910585"/>
                <a:gd name="connsiteX4" fmla="*/ 1290841 w 1312133"/>
                <a:gd name="connsiteY4" fmla="*/ 143723 h 910585"/>
                <a:gd name="connsiteX5" fmla="*/ 1301487 w 1312133"/>
                <a:gd name="connsiteY5" fmla="*/ 183646 h 910585"/>
                <a:gd name="connsiteX6" fmla="*/ 1312133 w 1312133"/>
                <a:gd name="connsiteY6" fmla="*/ 236876 h 910585"/>
                <a:gd name="connsiteX7" fmla="*/ 1312133 w 1312133"/>
                <a:gd name="connsiteY7" fmla="*/ 910585 h 910585"/>
                <a:gd name="connsiteX8" fmla="*/ 0 w 1312133"/>
                <a:gd name="connsiteY8" fmla="*/ 910585 h 910585"/>
                <a:gd name="connsiteX9" fmla="*/ 0 w 1312133"/>
                <a:gd name="connsiteY9" fmla="*/ 236876 h 910585"/>
                <a:gd name="connsiteX10" fmla="*/ 0 w 1312133"/>
                <a:gd name="connsiteY10" fmla="*/ 183646 h 910585"/>
                <a:gd name="connsiteX11" fmla="*/ 21292 w 1312133"/>
                <a:gd name="connsiteY11" fmla="*/ 143723 h 910585"/>
                <a:gd name="connsiteX12" fmla="*/ 71862 w 1312133"/>
                <a:gd name="connsiteY12" fmla="*/ 71861 h 910585"/>
                <a:gd name="connsiteX13" fmla="*/ 154369 w 1312133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2133" h="910585">
                  <a:moveTo>
                    <a:pt x="244861" y="0"/>
                  </a:moveTo>
                  <a:lnTo>
                    <a:pt x="1053965" y="0"/>
                  </a:lnTo>
                  <a:lnTo>
                    <a:pt x="1157765" y="21292"/>
                  </a:lnTo>
                  <a:lnTo>
                    <a:pt x="1240272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12133" y="236876"/>
                  </a:lnTo>
                  <a:lnTo>
                    <a:pt x="1312133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21292" y="143723"/>
                  </a:lnTo>
                  <a:lnTo>
                    <a:pt x="71862" y="71861"/>
                  </a:lnTo>
                  <a:lnTo>
                    <a:pt x="154369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" name="Freeform 53"/>
            <p:cNvSpPr>
              <a:spLocks/>
            </p:cNvSpPr>
            <p:nvPr/>
          </p:nvSpPr>
          <p:spPr bwMode="auto">
            <a:xfrm>
              <a:off x="6644273" y="5893469"/>
              <a:ext cx="1309471" cy="654735"/>
            </a:xfrm>
            <a:custGeom>
              <a:avLst/>
              <a:gdLst>
                <a:gd name="T0" fmla="*/ 0 w 492"/>
                <a:gd name="T1" fmla="*/ 246 h 246"/>
                <a:gd name="T2" fmla="*/ 0 w 492"/>
                <a:gd name="T3" fmla="*/ 100 h 246"/>
                <a:gd name="T4" fmla="*/ 0 w 492"/>
                <a:gd name="T5" fmla="*/ 77 h 246"/>
                <a:gd name="T6" fmla="*/ 7 w 492"/>
                <a:gd name="T7" fmla="*/ 62 h 246"/>
                <a:gd name="T8" fmla="*/ 27 w 492"/>
                <a:gd name="T9" fmla="*/ 27 h 246"/>
                <a:gd name="T10" fmla="*/ 57 w 492"/>
                <a:gd name="T11" fmla="*/ 8 h 246"/>
                <a:gd name="T12" fmla="*/ 73 w 492"/>
                <a:gd name="T13" fmla="*/ 0 h 246"/>
                <a:gd name="T14" fmla="*/ 92 w 492"/>
                <a:gd name="T15" fmla="*/ 0 h 246"/>
                <a:gd name="T16" fmla="*/ 396 w 492"/>
                <a:gd name="T17" fmla="*/ 0 h 246"/>
                <a:gd name="T18" fmla="*/ 415 w 492"/>
                <a:gd name="T19" fmla="*/ 0 h 246"/>
                <a:gd name="T20" fmla="*/ 435 w 492"/>
                <a:gd name="T21" fmla="*/ 8 h 246"/>
                <a:gd name="T22" fmla="*/ 465 w 492"/>
                <a:gd name="T23" fmla="*/ 27 h 246"/>
                <a:gd name="T24" fmla="*/ 485 w 492"/>
                <a:gd name="T25" fmla="*/ 62 h 246"/>
                <a:gd name="T26" fmla="*/ 489 w 492"/>
                <a:gd name="T27" fmla="*/ 77 h 246"/>
                <a:gd name="T28" fmla="*/ 492 w 492"/>
                <a:gd name="T29" fmla="*/ 100 h 246"/>
                <a:gd name="T30" fmla="*/ 492 w 492"/>
                <a:gd name="T31" fmla="*/ 246 h 246"/>
                <a:gd name="T32" fmla="*/ 0 w 492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2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7" y="62"/>
                  </a:lnTo>
                  <a:lnTo>
                    <a:pt x="27" y="27"/>
                  </a:lnTo>
                  <a:lnTo>
                    <a:pt x="57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5" y="0"/>
                  </a:lnTo>
                  <a:lnTo>
                    <a:pt x="435" y="8"/>
                  </a:lnTo>
                  <a:lnTo>
                    <a:pt x="465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2" y="100"/>
                  </a:lnTo>
                  <a:lnTo>
                    <a:pt x="492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30"/>
            <p:cNvSpPr>
              <a:spLocks/>
            </p:cNvSpPr>
            <p:nvPr/>
          </p:nvSpPr>
          <p:spPr bwMode="auto">
            <a:xfrm>
              <a:off x="6644273" y="5965330"/>
              <a:ext cx="1309471" cy="910585"/>
            </a:xfrm>
            <a:custGeom>
              <a:avLst/>
              <a:gdLst>
                <a:gd name="connsiteX0" fmla="*/ 244861 w 1309471"/>
                <a:gd name="connsiteY0" fmla="*/ 0 h 910585"/>
                <a:gd name="connsiteX1" fmla="*/ 1053965 w 1309471"/>
                <a:gd name="connsiteY1" fmla="*/ 0 h 910585"/>
                <a:gd name="connsiteX2" fmla="*/ 1157764 w 1309471"/>
                <a:gd name="connsiteY2" fmla="*/ 21292 h 910585"/>
                <a:gd name="connsiteX3" fmla="*/ 1237610 w 1309471"/>
                <a:gd name="connsiteY3" fmla="*/ 71861 h 910585"/>
                <a:gd name="connsiteX4" fmla="*/ 1290841 w 1309471"/>
                <a:gd name="connsiteY4" fmla="*/ 143723 h 910585"/>
                <a:gd name="connsiteX5" fmla="*/ 1301487 w 1309471"/>
                <a:gd name="connsiteY5" fmla="*/ 183646 h 910585"/>
                <a:gd name="connsiteX6" fmla="*/ 1309471 w 1309471"/>
                <a:gd name="connsiteY6" fmla="*/ 236876 h 910585"/>
                <a:gd name="connsiteX7" fmla="*/ 1309471 w 1309471"/>
                <a:gd name="connsiteY7" fmla="*/ 910585 h 910585"/>
                <a:gd name="connsiteX8" fmla="*/ 0 w 1309471"/>
                <a:gd name="connsiteY8" fmla="*/ 910585 h 910585"/>
                <a:gd name="connsiteX9" fmla="*/ 0 w 1309471"/>
                <a:gd name="connsiteY9" fmla="*/ 236876 h 910585"/>
                <a:gd name="connsiteX10" fmla="*/ 0 w 1309471"/>
                <a:gd name="connsiteY10" fmla="*/ 183646 h 910585"/>
                <a:gd name="connsiteX11" fmla="*/ 18631 w 1309471"/>
                <a:gd name="connsiteY11" fmla="*/ 143723 h 910585"/>
                <a:gd name="connsiteX12" fmla="*/ 71861 w 1309471"/>
                <a:gd name="connsiteY12" fmla="*/ 71861 h 910585"/>
                <a:gd name="connsiteX13" fmla="*/ 151707 w 1309471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9471" h="910585">
                  <a:moveTo>
                    <a:pt x="244861" y="0"/>
                  </a:moveTo>
                  <a:lnTo>
                    <a:pt x="1053965" y="0"/>
                  </a:lnTo>
                  <a:lnTo>
                    <a:pt x="1157764" y="21292"/>
                  </a:lnTo>
                  <a:lnTo>
                    <a:pt x="1237610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09471" y="236876"/>
                  </a:lnTo>
                  <a:lnTo>
                    <a:pt x="1309471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18631" y="143723"/>
                  </a:lnTo>
                  <a:lnTo>
                    <a:pt x="71861" y="71861"/>
                  </a:lnTo>
                  <a:lnTo>
                    <a:pt x="151707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2526894" y="5893469"/>
              <a:ext cx="1298824" cy="654735"/>
            </a:xfrm>
            <a:custGeom>
              <a:avLst/>
              <a:gdLst>
                <a:gd name="T0" fmla="*/ 0 w 488"/>
                <a:gd name="T1" fmla="*/ 246 h 246"/>
                <a:gd name="T2" fmla="*/ 0 w 488"/>
                <a:gd name="T3" fmla="*/ 100 h 246"/>
                <a:gd name="T4" fmla="*/ 0 w 488"/>
                <a:gd name="T5" fmla="*/ 77 h 246"/>
                <a:gd name="T6" fmla="*/ 3 w 488"/>
                <a:gd name="T7" fmla="*/ 62 h 246"/>
                <a:gd name="T8" fmla="*/ 27 w 488"/>
                <a:gd name="T9" fmla="*/ 27 h 246"/>
                <a:gd name="T10" fmla="*/ 53 w 488"/>
                <a:gd name="T11" fmla="*/ 8 h 246"/>
                <a:gd name="T12" fmla="*/ 73 w 488"/>
                <a:gd name="T13" fmla="*/ 0 h 246"/>
                <a:gd name="T14" fmla="*/ 92 w 488"/>
                <a:gd name="T15" fmla="*/ 0 h 246"/>
                <a:gd name="T16" fmla="*/ 396 w 488"/>
                <a:gd name="T17" fmla="*/ 0 h 246"/>
                <a:gd name="T18" fmla="*/ 415 w 488"/>
                <a:gd name="T19" fmla="*/ 0 h 246"/>
                <a:gd name="T20" fmla="*/ 434 w 488"/>
                <a:gd name="T21" fmla="*/ 8 h 246"/>
                <a:gd name="T22" fmla="*/ 461 w 488"/>
                <a:gd name="T23" fmla="*/ 27 h 246"/>
                <a:gd name="T24" fmla="*/ 485 w 488"/>
                <a:gd name="T25" fmla="*/ 62 h 246"/>
                <a:gd name="T26" fmla="*/ 488 w 488"/>
                <a:gd name="T27" fmla="*/ 77 h 246"/>
                <a:gd name="T28" fmla="*/ 488 w 488"/>
                <a:gd name="T29" fmla="*/ 100 h 246"/>
                <a:gd name="T30" fmla="*/ 488 w 488"/>
                <a:gd name="T31" fmla="*/ 246 h 246"/>
                <a:gd name="T32" fmla="*/ 0 w 488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8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3" y="62"/>
                  </a:lnTo>
                  <a:lnTo>
                    <a:pt x="27" y="27"/>
                  </a:lnTo>
                  <a:lnTo>
                    <a:pt x="53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5" y="0"/>
                  </a:lnTo>
                  <a:lnTo>
                    <a:pt x="434" y="8"/>
                  </a:lnTo>
                  <a:lnTo>
                    <a:pt x="461" y="27"/>
                  </a:lnTo>
                  <a:lnTo>
                    <a:pt x="485" y="62"/>
                  </a:lnTo>
                  <a:lnTo>
                    <a:pt x="488" y="77"/>
                  </a:lnTo>
                  <a:lnTo>
                    <a:pt x="488" y="100"/>
                  </a:lnTo>
                  <a:lnTo>
                    <a:pt x="488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4"/>
            <p:cNvSpPr>
              <a:spLocks/>
            </p:cNvSpPr>
            <p:nvPr/>
          </p:nvSpPr>
          <p:spPr bwMode="auto">
            <a:xfrm>
              <a:off x="2526894" y="5965330"/>
              <a:ext cx="1298824" cy="910585"/>
            </a:xfrm>
            <a:custGeom>
              <a:avLst/>
              <a:gdLst>
                <a:gd name="connsiteX0" fmla="*/ 244861 w 1298824"/>
                <a:gd name="connsiteY0" fmla="*/ 0 h 910585"/>
                <a:gd name="connsiteX1" fmla="*/ 1053964 w 1298824"/>
                <a:gd name="connsiteY1" fmla="*/ 0 h 910585"/>
                <a:gd name="connsiteX2" fmla="*/ 1155102 w 1298824"/>
                <a:gd name="connsiteY2" fmla="*/ 21292 h 910585"/>
                <a:gd name="connsiteX3" fmla="*/ 1226963 w 1298824"/>
                <a:gd name="connsiteY3" fmla="*/ 71861 h 910585"/>
                <a:gd name="connsiteX4" fmla="*/ 1290840 w 1298824"/>
                <a:gd name="connsiteY4" fmla="*/ 143723 h 910585"/>
                <a:gd name="connsiteX5" fmla="*/ 1298824 w 1298824"/>
                <a:gd name="connsiteY5" fmla="*/ 183646 h 910585"/>
                <a:gd name="connsiteX6" fmla="*/ 1298824 w 1298824"/>
                <a:gd name="connsiteY6" fmla="*/ 236876 h 910585"/>
                <a:gd name="connsiteX7" fmla="*/ 1298824 w 1298824"/>
                <a:gd name="connsiteY7" fmla="*/ 910585 h 910585"/>
                <a:gd name="connsiteX8" fmla="*/ 0 w 1298824"/>
                <a:gd name="connsiteY8" fmla="*/ 910585 h 910585"/>
                <a:gd name="connsiteX9" fmla="*/ 0 w 1298824"/>
                <a:gd name="connsiteY9" fmla="*/ 236876 h 910585"/>
                <a:gd name="connsiteX10" fmla="*/ 0 w 1298824"/>
                <a:gd name="connsiteY10" fmla="*/ 183646 h 910585"/>
                <a:gd name="connsiteX11" fmla="*/ 7985 w 1298824"/>
                <a:gd name="connsiteY11" fmla="*/ 143723 h 910585"/>
                <a:gd name="connsiteX12" fmla="*/ 71862 w 1298824"/>
                <a:gd name="connsiteY12" fmla="*/ 71861 h 910585"/>
                <a:gd name="connsiteX13" fmla="*/ 141061 w 1298824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98824" h="910585">
                  <a:moveTo>
                    <a:pt x="244861" y="0"/>
                  </a:moveTo>
                  <a:lnTo>
                    <a:pt x="1053964" y="0"/>
                  </a:lnTo>
                  <a:lnTo>
                    <a:pt x="1155102" y="21292"/>
                  </a:lnTo>
                  <a:lnTo>
                    <a:pt x="1226963" y="71861"/>
                  </a:lnTo>
                  <a:lnTo>
                    <a:pt x="1290840" y="143723"/>
                  </a:lnTo>
                  <a:lnTo>
                    <a:pt x="1298824" y="183646"/>
                  </a:lnTo>
                  <a:lnTo>
                    <a:pt x="1298824" y="236876"/>
                  </a:lnTo>
                  <a:lnTo>
                    <a:pt x="1298824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7985" y="143723"/>
                  </a:lnTo>
                  <a:lnTo>
                    <a:pt x="71862" y="71861"/>
                  </a:lnTo>
                  <a:lnTo>
                    <a:pt x="141061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1" name="Freeform 212"/>
            <p:cNvSpPr>
              <a:spLocks/>
            </p:cNvSpPr>
            <p:nvPr/>
          </p:nvSpPr>
          <p:spPr bwMode="auto">
            <a:xfrm>
              <a:off x="8014960" y="5893469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0 w 493"/>
                <a:gd name="T5" fmla="*/ 77 h 246"/>
                <a:gd name="T6" fmla="*/ 8 w 493"/>
                <a:gd name="T7" fmla="*/ 62 h 246"/>
                <a:gd name="T8" fmla="*/ 27 w 493"/>
                <a:gd name="T9" fmla="*/ 27 h 246"/>
                <a:gd name="T10" fmla="*/ 58 w 493"/>
                <a:gd name="T11" fmla="*/ 8 h 246"/>
                <a:gd name="T12" fmla="*/ 74 w 493"/>
                <a:gd name="T13" fmla="*/ 0 h 246"/>
                <a:gd name="T14" fmla="*/ 93 w 493"/>
                <a:gd name="T15" fmla="*/ 0 h 246"/>
                <a:gd name="T16" fmla="*/ 397 w 493"/>
                <a:gd name="T17" fmla="*/ 0 h 246"/>
                <a:gd name="T18" fmla="*/ 416 w 493"/>
                <a:gd name="T19" fmla="*/ 0 h 246"/>
                <a:gd name="T20" fmla="*/ 435 w 493"/>
                <a:gd name="T21" fmla="*/ 8 h 246"/>
                <a:gd name="T22" fmla="*/ 466 w 493"/>
                <a:gd name="T23" fmla="*/ 27 h 246"/>
                <a:gd name="T24" fmla="*/ 485 w 493"/>
                <a:gd name="T25" fmla="*/ 62 h 246"/>
                <a:gd name="T26" fmla="*/ 489 w 493"/>
                <a:gd name="T27" fmla="*/ 77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8" y="62"/>
                  </a:lnTo>
                  <a:lnTo>
                    <a:pt x="27" y="27"/>
                  </a:lnTo>
                  <a:lnTo>
                    <a:pt x="58" y="8"/>
                  </a:lnTo>
                  <a:lnTo>
                    <a:pt x="74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6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36"/>
            <p:cNvSpPr>
              <a:spLocks/>
            </p:cNvSpPr>
            <p:nvPr/>
          </p:nvSpPr>
          <p:spPr bwMode="auto">
            <a:xfrm>
              <a:off x="8014960" y="5965330"/>
              <a:ext cx="1312133" cy="910585"/>
            </a:xfrm>
            <a:custGeom>
              <a:avLst/>
              <a:gdLst>
                <a:gd name="connsiteX0" fmla="*/ 247522 w 1312133"/>
                <a:gd name="connsiteY0" fmla="*/ 0 h 910585"/>
                <a:gd name="connsiteX1" fmla="*/ 1056626 w 1312133"/>
                <a:gd name="connsiteY1" fmla="*/ 0 h 910585"/>
                <a:gd name="connsiteX2" fmla="*/ 1157764 w 1312133"/>
                <a:gd name="connsiteY2" fmla="*/ 21292 h 910585"/>
                <a:gd name="connsiteX3" fmla="*/ 1240272 w 1312133"/>
                <a:gd name="connsiteY3" fmla="*/ 71861 h 910585"/>
                <a:gd name="connsiteX4" fmla="*/ 1290841 w 1312133"/>
                <a:gd name="connsiteY4" fmla="*/ 143723 h 910585"/>
                <a:gd name="connsiteX5" fmla="*/ 1301487 w 1312133"/>
                <a:gd name="connsiteY5" fmla="*/ 183646 h 910585"/>
                <a:gd name="connsiteX6" fmla="*/ 1312133 w 1312133"/>
                <a:gd name="connsiteY6" fmla="*/ 236876 h 910585"/>
                <a:gd name="connsiteX7" fmla="*/ 1312133 w 1312133"/>
                <a:gd name="connsiteY7" fmla="*/ 910585 h 910585"/>
                <a:gd name="connsiteX8" fmla="*/ 0 w 1312133"/>
                <a:gd name="connsiteY8" fmla="*/ 910585 h 910585"/>
                <a:gd name="connsiteX9" fmla="*/ 0 w 1312133"/>
                <a:gd name="connsiteY9" fmla="*/ 236876 h 910585"/>
                <a:gd name="connsiteX10" fmla="*/ 0 w 1312133"/>
                <a:gd name="connsiteY10" fmla="*/ 183646 h 910585"/>
                <a:gd name="connsiteX11" fmla="*/ 21292 w 1312133"/>
                <a:gd name="connsiteY11" fmla="*/ 143723 h 910585"/>
                <a:gd name="connsiteX12" fmla="*/ 71861 w 1312133"/>
                <a:gd name="connsiteY12" fmla="*/ 71861 h 910585"/>
                <a:gd name="connsiteX13" fmla="*/ 154369 w 1312133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2133" h="910585">
                  <a:moveTo>
                    <a:pt x="247522" y="0"/>
                  </a:moveTo>
                  <a:lnTo>
                    <a:pt x="1056626" y="0"/>
                  </a:lnTo>
                  <a:lnTo>
                    <a:pt x="1157764" y="21292"/>
                  </a:lnTo>
                  <a:lnTo>
                    <a:pt x="1240272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12133" y="236876"/>
                  </a:lnTo>
                  <a:lnTo>
                    <a:pt x="1312133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21292" y="143723"/>
                  </a:lnTo>
                  <a:lnTo>
                    <a:pt x="71861" y="71861"/>
                  </a:lnTo>
                  <a:lnTo>
                    <a:pt x="154369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93" name="Freeform 232"/>
          <p:cNvSpPr>
            <a:spLocks/>
          </p:cNvSpPr>
          <p:nvPr/>
        </p:nvSpPr>
        <p:spPr bwMode="auto">
          <a:xfrm>
            <a:off x="7493301" y="6263420"/>
            <a:ext cx="1301487" cy="612494"/>
          </a:xfrm>
          <a:custGeom>
            <a:avLst/>
            <a:gdLst>
              <a:gd name="connsiteX0" fmla="*/ 194292 w 1301487"/>
              <a:gd name="connsiteY0" fmla="*/ 0 h 612494"/>
              <a:gd name="connsiteX1" fmla="*/ 247522 w 1301487"/>
              <a:gd name="connsiteY1" fmla="*/ 0 h 612494"/>
              <a:gd name="connsiteX2" fmla="*/ 1056627 w 1301487"/>
              <a:gd name="connsiteY2" fmla="*/ 0 h 612494"/>
              <a:gd name="connsiteX3" fmla="*/ 1107195 w 1301487"/>
              <a:gd name="connsiteY3" fmla="*/ 0 h 612494"/>
              <a:gd name="connsiteX4" fmla="*/ 1147118 w 1301487"/>
              <a:gd name="connsiteY4" fmla="*/ 18631 h 612494"/>
              <a:gd name="connsiteX5" fmla="*/ 1229626 w 1301487"/>
              <a:gd name="connsiteY5" fmla="*/ 71861 h 612494"/>
              <a:gd name="connsiteX6" fmla="*/ 1280195 w 1301487"/>
              <a:gd name="connsiteY6" fmla="*/ 162353 h 612494"/>
              <a:gd name="connsiteX7" fmla="*/ 1301487 w 1301487"/>
              <a:gd name="connsiteY7" fmla="*/ 212922 h 612494"/>
              <a:gd name="connsiteX8" fmla="*/ 1301487 w 1301487"/>
              <a:gd name="connsiteY8" fmla="*/ 266153 h 612494"/>
              <a:gd name="connsiteX9" fmla="*/ 1301487 w 1301487"/>
              <a:gd name="connsiteY9" fmla="*/ 612494 h 612494"/>
              <a:gd name="connsiteX10" fmla="*/ 0 w 1301487"/>
              <a:gd name="connsiteY10" fmla="*/ 612494 h 612494"/>
              <a:gd name="connsiteX11" fmla="*/ 0 w 1301487"/>
              <a:gd name="connsiteY11" fmla="*/ 266153 h 612494"/>
              <a:gd name="connsiteX12" fmla="*/ 0 w 1301487"/>
              <a:gd name="connsiteY12" fmla="*/ 212922 h 612494"/>
              <a:gd name="connsiteX13" fmla="*/ 21292 w 1301487"/>
              <a:gd name="connsiteY13" fmla="*/ 162353 h 612494"/>
              <a:gd name="connsiteX14" fmla="*/ 71861 w 1301487"/>
              <a:gd name="connsiteY14" fmla="*/ 71861 h 612494"/>
              <a:gd name="connsiteX15" fmla="*/ 154369 w 1301487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01487" h="612494">
                <a:moveTo>
                  <a:pt x="194292" y="0"/>
                </a:moveTo>
                <a:lnTo>
                  <a:pt x="247522" y="0"/>
                </a:lnTo>
                <a:lnTo>
                  <a:pt x="1056627" y="0"/>
                </a:lnTo>
                <a:lnTo>
                  <a:pt x="1107195" y="0"/>
                </a:lnTo>
                <a:lnTo>
                  <a:pt x="1147118" y="18631"/>
                </a:lnTo>
                <a:lnTo>
                  <a:pt x="1229626" y="71861"/>
                </a:lnTo>
                <a:lnTo>
                  <a:pt x="1280195" y="162353"/>
                </a:lnTo>
                <a:lnTo>
                  <a:pt x="1301487" y="212922"/>
                </a:lnTo>
                <a:lnTo>
                  <a:pt x="1301487" y="266153"/>
                </a:lnTo>
                <a:lnTo>
                  <a:pt x="1301487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0" y="212922"/>
                </a:lnTo>
                <a:lnTo>
                  <a:pt x="21292" y="162353"/>
                </a:lnTo>
                <a:lnTo>
                  <a:pt x="71861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4" name="Freeform 234"/>
          <p:cNvSpPr>
            <a:spLocks/>
          </p:cNvSpPr>
          <p:nvPr/>
        </p:nvSpPr>
        <p:spPr bwMode="auto">
          <a:xfrm>
            <a:off x="7493301" y="6335282"/>
            <a:ext cx="1301487" cy="540632"/>
          </a:xfrm>
          <a:custGeom>
            <a:avLst/>
            <a:gdLst>
              <a:gd name="connsiteX0" fmla="*/ 247522 w 1301487"/>
              <a:gd name="connsiteY0" fmla="*/ 0 h 540632"/>
              <a:gd name="connsiteX1" fmla="*/ 1056627 w 1301487"/>
              <a:gd name="connsiteY1" fmla="*/ 0 h 540632"/>
              <a:gd name="connsiteX2" fmla="*/ 1147118 w 1301487"/>
              <a:gd name="connsiteY2" fmla="*/ 18631 h 540632"/>
              <a:gd name="connsiteX3" fmla="*/ 1229626 w 1301487"/>
              <a:gd name="connsiteY3" fmla="*/ 71862 h 540632"/>
              <a:gd name="connsiteX4" fmla="*/ 1280195 w 1301487"/>
              <a:gd name="connsiteY4" fmla="*/ 141061 h 540632"/>
              <a:gd name="connsiteX5" fmla="*/ 1301487 w 1301487"/>
              <a:gd name="connsiteY5" fmla="*/ 183646 h 540632"/>
              <a:gd name="connsiteX6" fmla="*/ 1301487 w 1301487"/>
              <a:gd name="connsiteY6" fmla="*/ 234215 h 540632"/>
              <a:gd name="connsiteX7" fmla="*/ 1301487 w 1301487"/>
              <a:gd name="connsiteY7" fmla="*/ 540632 h 540632"/>
              <a:gd name="connsiteX8" fmla="*/ 0 w 1301487"/>
              <a:gd name="connsiteY8" fmla="*/ 540632 h 540632"/>
              <a:gd name="connsiteX9" fmla="*/ 0 w 1301487"/>
              <a:gd name="connsiteY9" fmla="*/ 234215 h 540632"/>
              <a:gd name="connsiteX10" fmla="*/ 0 w 1301487"/>
              <a:gd name="connsiteY10" fmla="*/ 183646 h 540632"/>
              <a:gd name="connsiteX11" fmla="*/ 21292 w 1301487"/>
              <a:gd name="connsiteY11" fmla="*/ 141061 h 540632"/>
              <a:gd name="connsiteX12" fmla="*/ 71861 w 1301487"/>
              <a:gd name="connsiteY12" fmla="*/ 71862 h 540632"/>
              <a:gd name="connsiteX13" fmla="*/ 154369 w 1301487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1487" h="540632">
                <a:moveTo>
                  <a:pt x="247522" y="0"/>
                </a:moveTo>
                <a:lnTo>
                  <a:pt x="1056627" y="0"/>
                </a:lnTo>
                <a:lnTo>
                  <a:pt x="1147118" y="18631"/>
                </a:lnTo>
                <a:lnTo>
                  <a:pt x="1229626" y="71862"/>
                </a:lnTo>
                <a:lnTo>
                  <a:pt x="1280195" y="141061"/>
                </a:lnTo>
                <a:lnTo>
                  <a:pt x="1301487" y="183646"/>
                </a:lnTo>
                <a:lnTo>
                  <a:pt x="1301487" y="234215"/>
                </a:lnTo>
                <a:lnTo>
                  <a:pt x="1301487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0" y="183646"/>
                </a:lnTo>
                <a:lnTo>
                  <a:pt x="21292" y="141061"/>
                </a:lnTo>
                <a:lnTo>
                  <a:pt x="71861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5" name="Freeform 214"/>
          <p:cNvSpPr>
            <a:spLocks/>
          </p:cNvSpPr>
          <p:nvPr/>
        </p:nvSpPr>
        <p:spPr bwMode="auto">
          <a:xfrm>
            <a:off x="9558461" y="5893469"/>
            <a:ext cx="1312133" cy="654735"/>
          </a:xfrm>
          <a:custGeom>
            <a:avLst/>
            <a:gdLst>
              <a:gd name="T0" fmla="*/ 0 w 493"/>
              <a:gd name="T1" fmla="*/ 246 h 246"/>
              <a:gd name="T2" fmla="*/ 0 w 493"/>
              <a:gd name="T3" fmla="*/ 100 h 246"/>
              <a:gd name="T4" fmla="*/ 0 w 493"/>
              <a:gd name="T5" fmla="*/ 77 h 246"/>
              <a:gd name="T6" fmla="*/ 8 w 493"/>
              <a:gd name="T7" fmla="*/ 62 h 246"/>
              <a:gd name="T8" fmla="*/ 27 w 493"/>
              <a:gd name="T9" fmla="*/ 27 h 246"/>
              <a:gd name="T10" fmla="*/ 58 w 493"/>
              <a:gd name="T11" fmla="*/ 8 h 246"/>
              <a:gd name="T12" fmla="*/ 73 w 493"/>
              <a:gd name="T13" fmla="*/ 0 h 246"/>
              <a:gd name="T14" fmla="*/ 92 w 493"/>
              <a:gd name="T15" fmla="*/ 0 h 246"/>
              <a:gd name="T16" fmla="*/ 396 w 493"/>
              <a:gd name="T17" fmla="*/ 0 h 246"/>
              <a:gd name="T18" fmla="*/ 416 w 493"/>
              <a:gd name="T19" fmla="*/ 0 h 246"/>
              <a:gd name="T20" fmla="*/ 435 w 493"/>
              <a:gd name="T21" fmla="*/ 8 h 246"/>
              <a:gd name="T22" fmla="*/ 466 w 493"/>
              <a:gd name="T23" fmla="*/ 27 h 246"/>
              <a:gd name="T24" fmla="*/ 485 w 493"/>
              <a:gd name="T25" fmla="*/ 62 h 246"/>
              <a:gd name="T26" fmla="*/ 489 w 493"/>
              <a:gd name="T27" fmla="*/ 77 h 246"/>
              <a:gd name="T28" fmla="*/ 493 w 493"/>
              <a:gd name="T29" fmla="*/ 100 h 246"/>
              <a:gd name="T30" fmla="*/ 493 w 493"/>
              <a:gd name="T31" fmla="*/ 246 h 246"/>
              <a:gd name="T32" fmla="*/ 0 w 493"/>
              <a:gd name="T33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6">
                <a:moveTo>
                  <a:pt x="0" y="246"/>
                </a:moveTo>
                <a:lnTo>
                  <a:pt x="0" y="100"/>
                </a:lnTo>
                <a:lnTo>
                  <a:pt x="0" y="77"/>
                </a:lnTo>
                <a:lnTo>
                  <a:pt x="8" y="62"/>
                </a:lnTo>
                <a:lnTo>
                  <a:pt x="27" y="27"/>
                </a:lnTo>
                <a:lnTo>
                  <a:pt x="58" y="8"/>
                </a:lnTo>
                <a:lnTo>
                  <a:pt x="73" y="0"/>
                </a:lnTo>
                <a:lnTo>
                  <a:pt x="92" y="0"/>
                </a:lnTo>
                <a:lnTo>
                  <a:pt x="396" y="0"/>
                </a:lnTo>
                <a:lnTo>
                  <a:pt x="416" y="0"/>
                </a:lnTo>
                <a:lnTo>
                  <a:pt x="435" y="8"/>
                </a:lnTo>
                <a:lnTo>
                  <a:pt x="466" y="27"/>
                </a:lnTo>
                <a:lnTo>
                  <a:pt x="485" y="62"/>
                </a:lnTo>
                <a:lnTo>
                  <a:pt x="489" y="77"/>
                </a:lnTo>
                <a:lnTo>
                  <a:pt x="493" y="100"/>
                </a:lnTo>
                <a:lnTo>
                  <a:pt x="493" y="246"/>
                </a:lnTo>
                <a:lnTo>
                  <a:pt x="0" y="246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242"/>
          <p:cNvSpPr>
            <a:spLocks/>
          </p:cNvSpPr>
          <p:nvPr/>
        </p:nvSpPr>
        <p:spPr bwMode="auto">
          <a:xfrm>
            <a:off x="9558461" y="5965330"/>
            <a:ext cx="1312133" cy="910585"/>
          </a:xfrm>
          <a:custGeom>
            <a:avLst/>
            <a:gdLst>
              <a:gd name="connsiteX0" fmla="*/ 244861 w 1312133"/>
              <a:gd name="connsiteY0" fmla="*/ 0 h 910585"/>
              <a:gd name="connsiteX1" fmla="*/ 1053965 w 1312133"/>
              <a:gd name="connsiteY1" fmla="*/ 0 h 910585"/>
              <a:gd name="connsiteX2" fmla="*/ 1157764 w 1312133"/>
              <a:gd name="connsiteY2" fmla="*/ 21292 h 910585"/>
              <a:gd name="connsiteX3" fmla="*/ 1240272 w 1312133"/>
              <a:gd name="connsiteY3" fmla="*/ 71861 h 910585"/>
              <a:gd name="connsiteX4" fmla="*/ 1290841 w 1312133"/>
              <a:gd name="connsiteY4" fmla="*/ 143723 h 910585"/>
              <a:gd name="connsiteX5" fmla="*/ 1301487 w 1312133"/>
              <a:gd name="connsiteY5" fmla="*/ 183646 h 910585"/>
              <a:gd name="connsiteX6" fmla="*/ 1312133 w 1312133"/>
              <a:gd name="connsiteY6" fmla="*/ 236876 h 910585"/>
              <a:gd name="connsiteX7" fmla="*/ 1312133 w 1312133"/>
              <a:gd name="connsiteY7" fmla="*/ 910585 h 910585"/>
              <a:gd name="connsiteX8" fmla="*/ 0 w 1312133"/>
              <a:gd name="connsiteY8" fmla="*/ 910585 h 910585"/>
              <a:gd name="connsiteX9" fmla="*/ 0 w 1312133"/>
              <a:gd name="connsiteY9" fmla="*/ 236876 h 910585"/>
              <a:gd name="connsiteX10" fmla="*/ 0 w 1312133"/>
              <a:gd name="connsiteY10" fmla="*/ 183646 h 910585"/>
              <a:gd name="connsiteX11" fmla="*/ 21292 w 1312133"/>
              <a:gd name="connsiteY11" fmla="*/ 143723 h 910585"/>
              <a:gd name="connsiteX12" fmla="*/ 71861 w 1312133"/>
              <a:gd name="connsiteY12" fmla="*/ 71861 h 910585"/>
              <a:gd name="connsiteX13" fmla="*/ 154369 w 1312133"/>
              <a:gd name="connsiteY13" fmla="*/ 21292 h 91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910585">
                <a:moveTo>
                  <a:pt x="244861" y="0"/>
                </a:moveTo>
                <a:lnTo>
                  <a:pt x="1053965" y="0"/>
                </a:lnTo>
                <a:lnTo>
                  <a:pt x="1157764" y="21292"/>
                </a:lnTo>
                <a:lnTo>
                  <a:pt x="1240272" y="71861"/>
                </a:lnTo>
                <a:lnTo>
                  <a:pt x="1290841" y="143723"/>
                </a:lnTo>
                <a:lnTo>
                  <a:pt x="1301487" y="183646"/>
                </a:lnTo>
                <a:lnTo>
                  <a:pt x="1312133" y="236876"/>
                </a:lnTo>
                <a:lnTo>
                  <a:pt x="1312133" y="910585"/>
                </a:lnTo>
                <a:lnTo>
                  <a:pt x="0" y="910585"/>
                </a:lnTo>
                <a:lnTo>
                  <a:pt x="0" y="236876"/>
                </a:lnTo>
                <a:lnTo>
                  <a:pt x="0" y="183646"/>
                </a:lnTo>
                <a:lnTo>
                  <a:pt x="21292" y="143723"/>
                </a:lnTo>
                <a:lnTo>
                  <a:pt x="71861" y="71861"/>
                </a:lnTo>
                <a:lnTo>
                  <a:pt x="154369" y="21292"/>
                </a:lnTo>
                <a:close/>
              </a:path>
            </a:pathLst>
          </a:custGeom>
          <a:solidFill>
            <a:srgbClr val="CF29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7" name="Freeform 240"/>
          <p:cNvSpPr>
            <a:spLocks/>
          </p:cNvSpPr>
          <p:nvPr/>
        </p:nvSpPr>
        <p:spPr bwMode="auto">
          <a:xfrm>
            <a:off x="8856002" y="6263420"/>
            <a:ext cx="1290841" cy="612494"/>
          </a:xfrm>
          <a:custGeom>
            <a:avLst/>
            <a:gdLst>
              <a:gd name="connsiteX0" fmla="*/ 204938 w 1290841"/>
              <a:gd name="connsiteY0" fmla="*/ 0 h 612494"/>
              <a:gd name="connsiteX1" fmla="*/ 255507 w 1290841"/>
              <a:gd name="connsiteY1" fmla="*/ 0 h 612494"/>
              <a:gd name="connsiteX2" fmla="*/ 1064611 w 1290841"/>
              <a:gd name="connsiteY2" fmla="*/ 0 h 612494"/>
              <a:gd name="connsiteX3" fmla="*/ 1136472 w 1290841"/>
              <a:gd name="connsiteY3" fmla="*/ 7985 h 612494"/>
              <a:gd name="connsiteX4" fmla="*/ 1197688 w 1290841"/>
              <a:gd name="connsiteY4" fmla="*/ 39923 h 612494"/>
              <a:gd name="connsiteX5" fmla="*/ 1250918 w 1290841"/>
              <a:gd name="connsiteY5" fmla="*/ 90492 h 612494"/>
              <a:gd name="connsiteX6" fmla="*/ 1290841 w 1290841"/>
              <a:gd name="connsiteY6" fmla="*/ 162353 h 612494"/>
              <a:gd name="connsiteX7" fmla="*/ 1290841 w 1290841"/>
              <a:gd name="connsiteY7" fmla="*/ 612494 h 612494"/>
              <a:gd name="connsiteX8" fmla="*/ 0 w 1290841"/>
              <a:gd name="connsiteY8" fmla="*/ 612494 h 612494"/>
              <a:gd name="connsiteX9" fmla="*/ 0 w 1290841"/>
              <a:gd name="connsiteY9" fmla="*/ 266153 h 612494"/>
              <a:gd name="connsiteX10" fmla="*/ 10646 w 1290841"/>
              <a:gd name="connsiteY10" fmla="*/ 212922 h 612494"/>
              <a:gd name="connsiteX11" fmla="*/ 21292 w 1290841"/>
              <a:gd name="connsiteY11" fmla="*/ 162353 h 612494"/>
              <a:gd name="connsiteX12" fmla="*/ 82507 w 1290841"/>
              <a:gd name="connsiteY12" fmla="*/ 71861 h 612494"/>
              <a:gd name="connsiteX13" fmla="*/ 154369 w 1290841"/>
              <a:gd name="connsiteY13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0841" h="612494">
                <a:moveTo>
                  <a:pt x="204938" y="0"/>
                </a:moveTo>
                <a:lnTo>
                  <a:pt x="255507" y="0"/>
                </a:lnTo>
                <a:lnTo>
                  <a:pt x="1064611" y="0"/>
                </a:lnTo>
                <a:lnTo>
                  <a:pt x="1136472" y="7985"/>
                </a:lnTo>
                <a:lnTo>
                  <a:pt x="1197688" y="39923"/>
                </a:lnTo>
                <a:lnTo>
                  <a:pt x="1250918" y="90492"/>
                </a:lnTo>
                <a:lnTo>
                  <a:pt x="1290841" y="162353"/>
                </a:lnTo>
                <a:lnTo>
                  <a:pt x="1290841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10646" y="212922"/>
                </a:lnTo>
                <a:lnTo>
                  <a:pt x="21292" y="162353"/>
                </a:lnTo>
                <a:lnTo>
                  <a:pt x="82507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8" name="Freeform 238"/>
          <p:cNvSpPr>
            <a:spLocks/>
          </p:cNvSpPr>
          <p:nvPr/>
        </p:nvSpPr>
        <p:spPr bwMode="auto">
          <a:xfrm>
            <a:off x="8856002" y="6335282"/>
            <a:ext cx="1290841" cy="540632"/>
          </a:xfrm>
          <a:custGeom>
            <a:avLst/>
            <a:gdLst>
              <a:gd name="connsiteX0" fmla="*/ 255507 w 1290841"/>
              <a:gd name="connsiteY0" fmla="*/ 0 h 540632"/>
              <a:gd name="connsiteX1" fmla="*/ 1064611 w 1290841"/>
              <a:gd name="connsiteY1" fmla="*/ 0 h 540632"/>
              <a:gd name="connsiteX2" fmla="*/ 1136472 w 1290841"/>
              <a:gd name="connsiteY2" fmla="*/ 7985 h 540632"/>
              <a:gd name="connsiteX3" fmla="*/ 1197688 w 1290841"/>
              <a:gd name="connsiteY3" fmla="*/ 39923 h 540632"/>
              <a:gd name="connsiteX4" fmla="*/ 1250918 w 1290841"/>
              <a:gd name="connsiteY4" fmla="*/ 79846 h 540632"/>
              <a:gd name="connsiteX5" fmla="*/ 1290841 w 1290841"/>
              <a:gd name="connsiteY5" fmla="*/ 141061 h 540632"/>
              <a:gd name="connsiteX6" fmla="*/ 1290841 w 1290841"/>
              <a:gd name="connsiteY6" fmla="*/ 540632 h 540632"/>
              <a:gd name="connsiteX7" fmla="*/ 0 w 1290841"/>
              <a:gd name="connsiteY7" fmla="*/ 540632 h 540632"/>
              <a:gd name="connsiteX8" fmla="*/ 0 w 1290841"/>
              <a:gd name="connsiteY8" fmla="*/ 234215 h 540632"/>
              <a:gd name="connsiteX9" fmla="*/ 10646 w 1290841"/>
              <a:gd name="connsiteY9" fmla="*/ 183646 h 540632"/>
              <a:gd name="connsiteX10" fmla="*/ 21292 w 1290841"/>
              <a:gd name="connsiteY10" fmla="*/ 141061 h 540632"/>
              <a:gd name="connsiteX11" fmla="*/ 82507 w 1290841"/>
              <a:gd name="connsiteY11" fmla="*/ 71862 h 540632"/>
              <a:gd name="connsiteX12" fmla="*/ 154369 w 1290841"/>
              <a:gd name="connsiteY12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90841" h="540632">
                <a:moveTo>
                  <a:pt x="255507" y="0"/>
                </a:moveTo>
                <a:lnTo>
                  <a:pt x="1064611" y="0"/>
                </a:lnTo>
                <a:lnTo>
                  <a:pt x="1136472" y="7985"/>
                </a:lnTo>
                <a:lnTo>
                  <a:pt x="1197688" y="39923"/>
                </a:lnTo>
                <a:lnTo>
                  <a:pt x="1250918" y="79846"/>
                </a:lnTo>
                <a:lnTo>
                  <a:pt x="1290841" y="141061"/>
                </a:lnTo>
                <a:lnTo>
                  <a:pt x="1290841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10646" y="183646"/>
                </a:lnTo>
                <a:lnTo>
                  <a:pt x="21292" y="141061"/>
                </a:lnTo>
                <a:lnTo>
                  <a:pt x="82507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9" name="Freeform 263"/>
          <p:cNvSpPr>
            <a:spLocks/>
          </p:cNvSpPr>
          <p:nvPr/>
        </p:nvSpPr>
        <p:spPr bwMode="auto">
          <a:xfrm>
            <a:off x="1332053" y="5893469"/>
            <a:ext cx="1312133" cy="654735"/>
          </a:xfrm>
          <a:custGeom>
            <a:avLst/>
            <a:gdLst>
              <a:gd name="T0" fmla="*/ 0 w 493"/>
              <a:gd name="T1" fmla="*/ 246 h 246"/>
              <a:gd name="T2" fmla="*/ 0 w 493"/>
              <a:gd name="T3" fmla="*/ 100 h 246"/>
              <a:gd name="T4" fmla="*/ 0 w 493"/>
              <a:gd name="T5" fmla="*/ 77 h 246"/>
              <a:gd name="T6" fmla="*/ 8 w 493"/>
              <a:gd name="T7" fmla="*/ 62 h 246"/>
              <a:gd name="T8" fmla="*/ 27 w 493"/>
              <a:gd name="T9" fmla="*/ 27 h 246"/>
              <a:gd name="T10" fmla="*/ 58 w 493"/>
              <a:gd name="T11" fmla="*/ 8 h 246"/>
              <a:gd name="T12" fmla="*/ 73 w 493"/>
              <a:gd name="T13" fmla="*/ 0 h 246"/>
              <a:gd name="T14" fmla="*/ 92 w 493"/>
              <a:gd name="T15" fmla="*/ 0 h 246"/>
              <a:gd name="T16" fmla="*/ 396 w 493"/>
              <a:gd name="T17" fmla="*/ 0 h 246"/>
              <a:gd name="T18" fmla="*/ 416 w 493"/>
              <a:gd name="T19" fmla="*/ 0 h 246"/>
              <a:gd name="T20" fmla="*/ 435 w 493"/>
              <a:gd name="T21" fmla="*/ 8 h 246"/>
              <a:gd name="T22" fmla="*/ 466 w 493"/>
              <a:gd name="T23" fmla="*/ 27 h 246"/>
              <a:gd name="T24" fmla="*/ 485 w 493"/>
              <a:gd name="T25" fmla="*/ 62 h 246"/>
              <a:gd name="T26" fmla="*/ 489 w 493"/>
              <a:gd name="T27" fmla="*/ 77 h 246"/>
              <a:gd name="T28" fmla="*/ 493 w 493"/>
              <a:gd name="T29" fmla="*/ 100 h 246"/>
              <a:gd name="T30" fmla="*/ 493 w 493"/>
              <a:gd name="T31" fmla="*/ 246 h 246"/>
              <a:gd name="T32" fmla="*/ 0 w 493"/>
              <a:gd name="T33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6">
                <a:moveTo>
                  <a:pt x="0" y="246"/>
                </a:moveTo>
                <a:lnTo>
                  <a:pt x="0" y="100"/>
                </a:lnTo>
                <a:lnTo>
                  <a:pt x="0" y="77"/>
                </a:lnTo>
                <a:lnTo>
                  <a:pt x="8" y="62"/>
                </a:lnTo>
                <a:lnTo>
                  <a:pt x="27" y="27"/>
                </a:lnTo>
                <a:lnTo>
                  <a:pt x="58" y="8"/>
                </a:lnTo>
                <a:lnTo>
                  <a:pt x="73" y="0"/>
                </a:lnTo>
                <a:lnTo>
                  <a:pt x="92" y="0"/>
                </a:lnTo>
                <a:lnTo>
                  <a:pt x="396" y="0"/>
                </a:lnTo>
                <a:lnTo>
                  <a:pt x="416" y="0"/>
                </a:lnTo>
                <a:lnTo>
                  <a:pt x="435" y="8"/>
                </a:lnTo>
                <a:lnTo>
                  <a:pt x="466" y="27"/>
                </a:lnTo>
                <a:lnTo>
                  <a:pt x="485" y="62"/>
                </a:lnTo>
                <a:lnTo>
                  <a:pt x="489" y="77"/>
                </a:lnTo>
                <a:lnTo>
                  <a:pt x="493" y="100"/>
                </a:lnTo>
                <a:lnTo>
                  <a:pt x="493" y="246"/>
                </a:lnTo>
                <a:lnTo>
                  <a:pt x="0" y="246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106"/>
          <p:cNvSpPr>
            <a:spLocks/>
          </p:cNvSpPr>
          <p:nvPr/>
        </p:nvSpPr>
        <p:spPr bwMode="auto">
          <a:xfrm>
            <a:off x="1332053" y="5965330"/>
            <a:ext cx="1312133" cy="910585"/>
          </a:xfrm>
          <a:custGeom>
            <a:avLst/>
            <a:gdLst>
              <a:gd name="connsiteX0" fmla="*/ 244861 w 1312133"/>
              <a:gd name="connsiteY0" fmla="*/ 0 h 910585"/>
              <a:gd name="connsiteX1" fmla="*/ 1053965 w 1312133"/>
              <a:gd name="connsiteY1" fmla="*/ 0 h 910585"/>
              <a:gd name="connsiteX2" fmla="*/ 1157765 w 1312133"/>
              <a:gd name="connsiteY2" fmla="*/ 21292 h 910585"/>
              <a:gd name="connsiteX3" fmla="*/ 1240272 w 1312133"/>
              <a:gd name="connsiteY3" fmla="*/ 71861 h 910585"/>
              <a:gd name="connsiteX4" fmla="*/ 1290841 w 1312133"/>
              <a:gd name="connsiteY4" fmla="*/ 143723 h 910585"/>
              <a:gd name="connsiteX5" fmla="*/ 1301487 w 1312133"/>
              <a:gd name="connsiteY5" fmla="*/ 183646 h 910585"/>
              <a:gd name="connsiteX6" fmla="*/ 1312133 w 1312133"/>
              <a:gd name="connsiteY6" fmla="*/ 236876 h 910585"/>
              <a:gd name="connsiteX7" fmla="*/ 1312133 w 1312133"/>
              <a:gd name="connsiteY7" fmla="*/ 910585 h 910585"/>
              <a:gd name="connsiteX8" fmla="*/ 0 w 1312133"/>
              <a:gd name="connsiteY8" fmla="*/ 910585 h 910585"/>
              <a:gd name="connsiteX9" fmla="*/ 0 w 1312133"/>
              <a:gd name="connsiteY9" fmla="*/ 236876 h 910585"/>
              <a:gd name="connsiteX10" fmla="*/ 0 w 1312133"/>
              <a:gd name="connsiteY10" fmla="*/ 183646 h 910585"/>
              <a:gd name="connsiteX11" fmla="*/ 21293 w 1312133"/>
              <a:gd name="connsiteY11" fmla="*/ 143723 h 910585"/>
              <a:gd name="connsiteX12" fmla="*/ 71861 w 1312133"/>
              <a:gd name="connsiteY12" fmla="*/ 71861 h 910585"/>
              <a:gd name="connsiteX13" fmla="*/ 154369 w 1312133"/>
              <a:gd name="connsiteY13" fmla="*/ 21292 h 91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910585">
                <a:moveTo>
                  <a:pt x="244861" y="0"/>
                </a:moveTo>
                <a:lnTo>
                  <a:pt x="1053965" y="0"/>
                </a:lnTo>
                <a:lnTo>
                  <a:pt x="1157765" y="21292"/>
                </a:lnTo>
                <a:lnTo>
                  <a:pt x="1240272" y="71861"/>
                </a:lnTo>
                <a:lnTo>
                  <a:pt x="1290841" y="143723"/>
                </a:lnTo>
                <a:lnTo>
                  <a:pt x="1301487" y="183646"/>
                </a:lnTo>
                <a:lnTo>
                  <a:pt x="1312133" y="236876"/>
                </a:lnTo>
                <a:lnTo>
                  <a:pt x="1312133" y="910585"/>
                </a:lnTo>
                <a:lnTo>
                  <a:pt x="0" y="910585"/>
                </a:lnTo>
                <a:lnTo>
                  <a:pt x="0" y="236876"/>
                </a:lnTo>
                <a:lnTo>
                  <a:pt x="0" y="183646"/>
                </a:lnTo>
                <a:lnTo>
                  <a:pt x="21293" y="143723"/>
                </a:lnTo>
                <a:lnTo>
                  <a:pt x="71861" y="71861"/>
                </a:lnTo>
                <a:lnTo>
                  <a:pt x="154369" y="21292"/>
                </a:lnTo>
                <a:close/>
              </a:path>
            </a:pathLst>
          </a:custGeom>
          <a:solidFill>
            <a:srgbClr val="CF29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1" name="Freeform 108"/>
          <p:cNvSpPr>
            <a:spLocks/>
          </p:cNvSpPr>
          <p:nvPr/>
        </p:nvSpPr>
        <p:spPr bwMode="auto">
          <a:xfrm>
            <a:off x="2023865" y="6263420"/>
            <a:ext cx="1301487" cy="612494"/>
          </a:xfrm>
          <a:custGeom>
            <a:avLst/>
            <a:gdLst>
              <a:gd name="connsiteX0" fmla="*/ 194292 w 1301487"/>
              <a:gd name="connsiteY0" fmla="*/ 0 h 612494"/>
              <a:gd name="connsiteX1" fmla="*/ 244861 w 1301487"/>
              <a:gd name="connsiteY1" fmla="*/ 0 h 612494"/>
              <a:gd name="connsiteX2" fmla="*/ 1053965 w 1301487"/>
              <a:gd name="connsiteY2" fmla="*/ 0 h 612494"/>
              <a:gd name="connsiteX3" fmla="*/ 1107196 w 1301487"/>
              <a:gd name="connsiteY3" fmla="*/ 0 h 612494"/>
              <a:gd name="connsiteX4" fmla="*/ 1147119 w 1301487"/>
              <a:gd name="connsiteY4" fmla="*/ 18631 h 612494"/>
              <a:gd name="connsiteX5" fmla="*/ 1229626 w 1301487"/>
              <a:gd name="connsiteY5" fmla="*/ 71861 h 612494"/>
              <a:gd name="connsiteX6" fmla="*/ 1280195 w 1301487"/>
              <a:gd name="connsiteY6" fmla="*/ 162353 h 612494"/>
              <a:gd name="connsiteX7" fmla="*/ 1301487 w 1301487"/>
              <a:gd name="connsiteY7" fmla="*/ 212922 h 612494"/>
              <a:gd name="connsiteX8" fmla="*/ 1301487 w 1301487"/>
              <a:gd name="connsiteY8" fmla="*/ 266153 h 612494"/>
              <a:gd name="connsiteX9" fmla="*/ 1301487 w 1301487"/>
              <a:gd name="connsiteY9" fmla="*/ 612494 h 612494"/>
              <a:gd name="connsiteX10" fmla="*/ 0 w 1301487"/>
              <a:gd name="connsiteY10" fmla="*/ 612494 h 612494"/>
              <a:gd name="connsiteX11" fmla="*/ 0 w 1301487"/>
              <a:gd name="connsiteY11" fmla="*/ 266153 h 612494"/>
              <a:gd name="connsiteX12" fmla="*/ 0 w 1301487"/>
              <a:gd name="connsiteY12" fmla="*/ 212922 h 612494"/>
              <a:gd name="connsiteX13" fmla="*/ 21293 w 1301487"/>
              <a:gd name="connsiteY13" fmla="*/ 162353 h 612494"/>
              <a:gd name="connsiteX14" fmla="*/ 71862 w 1301487"/>
              <a:gd name="connsiteY14" fmla="*/ 71861 h 612494"/>
              <a:gd name="connsiteX15" fmla="*/ 143723 w 1301487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01487" h="612494">
                <a:moveTo>
                  <a:pt x="194292" y="0"/>
                </a:moveTo>
                <a:lnTo>
                  <a:pt x="244861" y="0"/>
                </a:lnTo>
                <a:lnTo>
                  <a:pt x="1053965" y="0"/>
                </a:lnTo>
                <a:lnTo>
                  <a:pt x="1107196" y="0"/>
                </a:lnTo>
                <a:lnTo>
                  <a:pt x="1147119" y="18631"/>
                </a:lnTo>
                <a:lnTo>
                  <a:pt x="1229626" y="71861"/>
                </a:lnTo>
                <a:lnTo>
                  <a:pt x="1280195" y="162353"/>
                </a:lnTo>
                <a:lnTo>
                  <a:pt x="1301487" y="212922"/>
                </a:lnTo>
                <a:lnTo>
                  <a:pt x="1301487" y="266153"/>
                </a:lnTo>
                <a:lnTo>
                  <a:pt x="1301487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0" y="212922"/>
                </a:lnTo>
                <a:lnTo>
                  <a:pt x="21293" y="162353"/>
                </a:lnTo>
                <a:lnTo>
                  <a:pt x="71862" y="71861"/>
                </a:lnTo>
                <a:lnTo>
                  <a:pt x="143723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2" name="Freeform 112"/>
          <p:cNvSpPr>
            <a:spLocks/>
          </p:cNvSpPr>
          <p:nvPr/>
        </p:nvSpPr>
        <p:spPr bwMode="auto">
          <a:xfrm>
            <a:off x="2023865" y="6335282"/>
            <a:ext cx="1301487" cy="540632"/>
          </a:xfrm>
          <a:custGeom>
            <a:avLst/>
            <a:gdLst>
              <a:gd name="connsiteX0" fmla="*/ 244861 w 1301487"/>
              <a:gd name="connsiteY0" fmla="*/ 0 h 540632"/>
              <a:gd name="connsiteX1" fmla="*/ 1053965 w 1301487"/>
              <a:gd name="connsiteY1" fmla="*/ 0 h 540632"/>
              <a:gd name="connsiteX2" fmla="*/ 1147119 w 1301487"/>
              <a:gd name="connsiteY2" fmla="*/ 18631 h 540632"/>
              <a:gd name="connsiteX3" fmla="*/ 1229626 w 1301487"/>
              <a:gd name="connsiteY3" fmla="*/ 71862 h 540632"/>
              <a:gd name="connsiteX4" fmla="*/ 1280195 w 1301487"/>
              <a:gd name="connsiteY4" fmla="*/ 141061 h 540632"/>
              <a:gd name="connsiteX5" fmla="*/ 1301487 w 1301487"/>
              <a:gd name="connsiteY5" fmla="*/ 183646 h 540632"/>
              <a:gd name="connsiteX6" fmla="*/ 1301487 w 1301487"/>
              <a:gd name="connsiteY6" fmla="*/ 234215 h 540632"/>
              <a:gd name="connsiteX7" fmla="*/ 1301487 w 1301487"/>
              <a:gd name="connsiteY7" fmla="*/ 540632 h 540632"/>
              <a:gd name="connsiteX8" fmla="*/ 0 w 1301487"/>
              <a:gd name="connsiteY8" fmla="*/ 540632 h 540632"/>
              <a:gd name="connsiteX9" fmla="*/ 0 w 1301487"/>
              <a:gd name="connsiteY9" fmla="*/ 234215 h 540632"/>
              <a:gd name="connsiteX10" fmla="*/ 0 w 1301487"/>
              <a:gd name="connsiteY10" fmla="*/ 183646 h 540632"/>
              <a:gd name="connsiteX11" fmla="*/ 21293 w 1301487"/>
              <a:gd name="connsiteY11" fmla="*/ 141061 h 540632"/>
              <a:gd name="connsiteX12" fmla="*/ 71862 w 1301487"/>
              <a:gd name="connsiteY12" fmla="*/ 71862 h 540632"/>
              <a:gd name="connsiteX13" fmla="*/ 143723 w 1301487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1487" h="540632">
                <a:moveTo>
                  <a:pt x="244861" y="0"/>
                </a:moveTo>
                <a:lnTo>
                  <a:pt x="1053965" y="0"/>
                </a:lnTo>
                <a:lnTo>
                  <a:pt x="1147119" y="18631"/>
                </a:lnTo>
                <a:lnTo>
                  <a:pt x="1229626" y="71862"/>
                </a:lnTo>
                <a:lnTo>
                  <a:pt x="1280195" y="141061"/>
                </a:lnTo>
                <a:lnTo>
                  <a:pt x="1301487" y="183646"/>
                </a:lnTo>
                <a:lnTo>
                  <a:pt x="1301487" y="234215"/>
                </a:lnTo>
                <a:lnTo>
                  <a:pt x="1301487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0" y="183646"/>
                </a:lnTo>
                <a:lnTo>
                  <a:pt x="21293" y="141061"/>
                </a:lnTo>
                <a:lnTo>
                  <a:pt x="71862" y="71862"/>
                </a:lnTo>
                <a:lnTo>
                  <a:pt x="143723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3" name="Freeform 126"/>
          <p:cNvSpPr>
            <a:spLocks/>
          </p:cNvSpPr>
          <p:nvPr/>
        </p:nvSpPr>
        <p:spPr bwMode="auto">
          <a:xfrm>
            <a:off x="4759913" y="6263420"/>
            <a:ext cx="1298824" cy="612494"/>
          </a:xfrm>
          <a:custGeom>
            <a:avLst/>
            <a:gdLst>
              <a:gd name="connsiteX0" fmla="*/ 194292 w 1298824"/>
              <a:gd name="connsiteY0" fmla="*/ 0 h 612494"/>
              <a:gd name="connsiteX1" fmla="*/ 244861 w 1298824"/>
              <a:gd name="connsiteY1" fmla="*/ 0 h 612494"/>
              <a:gd name="connsiteX2" fmla="*/ 1053965 w 1298824"/>
              <a:gd name="connsiteY2" fmla="*/ 0 h 612494"/>
              <a:gd name="connsiteX3" fmla="*/ 1104533 w 1298824"/>
              <a:gd name="connsiteY3" fmla="*/ 0 h 612494"/>
              <a:gd name="connsiteX4" fmla="*/ 1147117 w 1298824"/>
              <a:gd name="connsiteY4" fmla="*/ 18631 h 612494"/>
              <a:gd name="connsiteX5" fmla="*/ 1226963 w 1298824"/>
              <a:gd name="connsiteY5" fmla="*/ 71861 h 612494"/>
              <a:gd name="connsiteX6" fmla="*/ 1280194 w 1298824"/>
              <a:gd name="connsiteY6" fmla="*/ 162353 h 612494"/>
              <a:gd name="connsiteX7" fmla="*/ 1298824 w 1298824"/>
              <a:gd name="connsiteY7" fmla="*/ 212922 h 612494"/>
              <a:gd name="connsiteX8" fmla="*/ 1298824 w 1298824"/>
              <a:gd name="connsiteY8" fmla="*/ 266153 h 612494"/>
              <a:gd name="connsiteX9" fmla="*/ 1298824 w 1298824"/>
              <a:gd name="connsiteY9" fmla="*/ 612494 h 612494"/>
              <a:gd name="connsiteX10" fmla="*/ 0 w 1298824"/>
              <a:gd name="connsiteY10" fmla="*/ 612494 h 612494"/>
              <a:gd name="connsiteX11" fmla="*/ 0 w 1298824"/>
              <a:gd name="connsiteY11" fmla="*/ 266153 h 612494"/>
              <a:gd name="connsiteX12" fmla="*/ 0 w 1298824"/>
              <a:gd name="connsiteY12" fmla="*/ 212922 h 612494"/>
              <a:gd name="connsiteX13" fmla="*/ 18631 w 1298824"/>
              <a:gd name="connsiteY13" fmla="*/ 162353 h 612494"/>
              <a:gd name="connsiteX14" fmla="*/ 71862 w 1298824"/>
              <a:gd name="connsiteY14" fmla="*/ 71861 h 612494"/>
              <a:gd name="connsiteX15" fmla="*/ 151707 w 1298824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98824" h="612494">
                <a:moveTo>
                  <a:pt x="194292" y="0"/>
                </a:moveTo>
                <a:lnTo>
                  <a:pt x="244861" y="0"/>
                </a:lnTo>
                <a:lnTo>
                  <a:pt x="1053965" y="0"/>
                </a:lnTo>
                <a:lnTo>
                  <a:pt x="1104533" y="0"/>
                </a:lnTo>
                <a:lnTo>
                  <a:pt x="1147117" y="18631"/>
                </a:lnTo>
                <a:lnTo>
                  <a:pt x="1226963" y="71861"/>
                </a:lnTo>
                <a:lnTo>
                  <a:pt x="1280194" y="162353"/>
                </a:lnTo>
                <a:lnTo>
                  <a:pt x="1298824" y="212922"/>
                </a:lnTo>
                <a:lnTo>
                  <a:pt x="1298824" y="266153"/>
                </a:lnTo>
                <a:lnTo>
                  <a:pt x="1298824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0" y="212922"/>
                </a:lnTo>
                <a:lnTo>
                  <a:pt x="18631" y="162353"/>
                </a:lnTo>
                <a:lnTo>
                  <a:pt x="71862" y="71861"/>
                </a:lnTo>
                <a:lnTo>
                  <a:pt x="151707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4" name="Freeform 124"/>
          <p:cNvSpPr>
            <a:spLocks/>
          </p:cNvSpPr>
          <p:nvPr/>
        </p:nvSpPr>
        <p:spPr bwMode="auto">
          <a:xfrm>
            <a:off x="4759913" y="6335282"/>
            <a:ext cx="1298824" cy="540632"/>
          </a:xfrm>
          <a:custGeom>
            <a:avLst/>
            <a:gdLst>
              <a:gd name="connsiteX0" fmla="*/ 244862 w 1298824"/>
              <a:gd name="connsiteY0" fmla="*/ 0 h 540632"/>
              <a:gd name="connsiteX1" fmla="*/ 1053966 w 1298824"/>
              <a:gd name="connsiteY1" fmla="*/ 0 h 540632"/>
              <a:gd name="connsiteX2" fmla="*/ 1147117 w 1298824"/>
              <a:gd name="connsiteY2" fmla="*/ 18631 h 540632"/>
              <a:gd name="connsiteX3" fmla="*/ 1226963 w 1298824"/>
              <a:gd name="connsiteY3" fmla="*/ 71862 h 540632"/>
              <a:gd name="connsiteX4" fmla="*/ 1280194 w 1298824"/>
              <a:gd name="connsiteY4" fmla="*/ 141061 h 540632"/>
              <a:gd name="connsiteX5" fmla="*/ 1298824 w 1298824"/>
              <a:gd name="connsiteY5" fmla="*/ 183646 h 540632"/>
              <a:gd name="connsiteX6" fmla="*/ 1298824 w 1298824"/>
              <a:gd name="connsiteY6" fmla="*/ 234215 h 540632"/>
              <a:gd name="connsiteX7" fmla="*/ 1298824 w 1298824"/>
              <a:gd name="connsiteY7" fmla="*/ 540632 h 540632"/>
              <a:gd name="connsiteX8" fmla="*/ 0 w 1298824"/>
              <a:gd name="connsiteY8" fmla="*/ 540632 h 540632"/>
              <a:gd name="connsiteX9" fmla="*/ 0 w 1298824"/>
              <a:gd name="connsiteY9" fmla="*/ 234215 h 540632"/>
              <a:gd name="connsiteX10" fmla="*/ 0 w 1298824"/>
              <a:gd name="connsiteY10" fmla="*/ 183646 h 540632"/>
              <a:gd name="connsiteX11" fmla="*/ 18631 w 1298824"/>
              <a:gd name="connsiteY11" fmla="*/ 141061 h 540632"/>
              <a:gd name="connsiteX12" fmla="*/ 71863 w 1298824"/>
              <a:gd name="connsiteY12" fmla="*/ 71862 h 540632"/>
              <a:gd name="connsiteX13" fmla="*/ 151707 w 1298824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8824" h="540632">
                <a:moveTo>
                  <a:pt x="244862" y="0"/>
                </a:moveTo>
                <a:lnTo>
                  <a:pt x="1053966" y="0"/>
                </a:lnTo>
                <a:lnTo>
                  <a:pt x="1147117" y="18631"/>
                </a:lnTo>
                <a:lnTo>
                  <a:pt x="1226963" y="71862"/>
                </a:lnTo>
                <a:lnTo>
                  <a:pt x="1280194" y="141061"/>
                </a:lnTo>
                <a:lnTo>
                  <a:pt x="1298824" y="183646"/>
                </a:lnTo>
                <a:lnTo>
                  <a:pt x="1298824" y="234215"/>
                </a:lnTo>
                <a:lnTo>
                  <a:pt x="1298824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0" y="183646"/>
                </a:lnTo>
                <a:lnTo>
                  <a:pt x="18631" y="141061"/>
                </a:lnTo>
                <a:lnTo>
                  <a:pt x="71863" y="71862"/>
                </a:lnTo>
                <a:lnTo>
                  <a:pt x="151707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5" name="Freeform 228"/>
          <p:cNvSpPr>
            <a:spLocks/>
          </p:cNvSpPr>
          <p:nvPr/>
        </p:nvSpPr>
        <p:spPr bwMode="auto">
          <a:xfrm>
            <a:off x="6119954" y="6263420"/>
            <a:ext cx="1312133" cy="612494"/>
          </a:xfrm>
          <a:custGeom>
            <a:avLst/>
            <a:gdLst>
              <a:gd name="connsiteX0" fmla="*/ 204938 w 1312133"/>
              <a:gd name="connsiteY0" fmla="*/ 0 h 612494"/>
              <a:gd name="connsiteX1" fmla="*/ 258168 w 1312133"/>
              <a:gd name="connsiteY1" fmla="*/ 0 h 612494"/>
              <a:gd name="connsiteX2" fmla="*/ 1056627 w 1312133"/>
              <a:gd name="connsiteY2" fmla="*/ 0 h 612494"/>
              <a:gd name="connsiteX3" fmla="*/ 1107196 w 1312133"/>
              <a:gd name="connsiteY3" fmla="*/ 0 h 612494"/>
              <a:gd name="connsiteX4" fmla="*/ 1157765 w 1312133"/>
              <a:gd name="connsiteY4" fmla="*/ 18631 h 612494"/>
              <a:gd name="connsiteX5" fmla="*/ 1240272 w 1312133"/>
              <a:gd name="connsiteY5" fmla="*/ 71861 h 612494"/>
              <a:gd name="connsiteX6" fmla="*/ 1290841 w 1312133"/>
              <a:gd name="connsiteY6" fmla="*/ 162353 h 612494"/>
              <a:gd name="connsiteX7" fmla="*/ 1301487 w 1312133"/>
              <a:gd name="connsiteY7" fmla="*/ 212922 h 612494"/>
              <a:gd name="connsiteX8" fmla="*/ 1312133 w 1312133"/>
              <a:gd name="connsiteY8" fmla="*/ 266153 h 612494"/>
              <a:gd name="connsiteX9" fmla="*/ 1312133 w 1312133"/>
              <a:gd name="connsiteY9" fmla="*/ 612494 h 612494"/>
              <a:gd name="connsiteX10" fmla="*/ 0 w 1312133"/>
              <a:gd name="connsiteY10" fmla="*/ 612494 h 612494"/>
              <a:gd name="connsiteX11" fmla="*/ 0 w 1312133"/>
              <a:gd name="connsiteY11" fmla="*/ 266153 h 612494"/>
              <a:gd name="connsiteX12" fmla="*/ 10646 w 1312133"/>
              <a:gd name="connsiteY12" fmla="*/ 212922 h 612494"/>
              <a:gd name="connsiteX13" fmla="*/ 21292 w 1312133"/>
              <a:gd name="connsiteY13" fmla="*/ 162353 h 612494"/>
              <a:gd name="connsiteX14" fmla="*/ 71861 w 1312133"/>
              <a:gd name="connsiteY14" fmla="*/ 71861 h 612494"/>
              <a:gd name="connsiteX15" fmla="*/ 154369 w 1312133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12133" h="612494">
                <a:moveTo>
                  <a:pt x="204938" y="0"/>
                </a:moveTo>
                <a:lnTo>
                  <a:pt x="258168" y="0"/>
                </a:lnTo>
                <a:lnTo>
                  <a:pt x="1056627" y="0"/>
                </a:lnTo>
                <a:lnTo>
                  <a:pt x="1107196" y="0"/>
                </a:lnTo>
                <a:lnTo>
                  <a:pt x="1157765" y="18631"/>
                </a:lnTo>
                <a:lnTo>
                  <a:pt x="1240272" y="71861"/>
                </a:lnTo>
                <a:lnTo>
                  <a:pt x="1290841" y="162353"/>
                </a:lnTo>
                <a:lnTo>
                  <a:pt x="1301487" y="212922"/>
                </a:lnTo>
                <a:lnTo>
                  <a:pt x="1312133" y="266153"/>
                </a:lnTo>
                <a:lnTo>
                  <a:pt x="1312133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10646" y="212922"/>
                </a:lnTo>
                <a:lnTo>
                  <a:pt x="21292" y="162353"/>
                </a:lnTo>
                <a:lnTo>
                  <a:pt x="71861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6" name="Freeform 162"/>
          <p:cNvSpPr>
            <a:spLocks/>
          </p:cNvSpPr>
          <p:nvPr/>
        </p:nvSpPr>
        <p:spPr bwMode="auto">
          <a:xfrm>
            <a:off x="6119954" y="6335282"/>
            <a:ext cx="1312133" cy="540632"/>
          </a:xfrm>
          <a:custGeom>
            <a:avLst/>
            <a:gdLst>
              <a:gd name="connsiteX0" fmla="*/ 258168 w 1312133"/>
              <a:gd name="connsiteY0" fmla="*/ 0 h 540632"/>
              <a:gd name="connsiteX1" fmla="*/ 1056627 w 1312133"/>
              <a:gd name="connsiteY1" fmla="*/ 0 h 540632"/>
              <a:gd name="connsiteX2" fmla="*/ 1157765 w 1312133"/>
              <a:gd name="connsiteY2" fmla="*/ 18631 h 540632"/>
              <a:gd name="connsiteX3" fmla="*/ 1240272 w 1312133"/>
              <a:gd name="connsiteY3" fmla="*/ 71862 h 540632"/>
              <a:gd name="connsiteX4" fmla="*/ 1290841 w 1312133"/>
              <a:gd name="connsiteY4" fmla="*/ 141061 h 540632"/>
              <a:gd name="connsiteX5" fmla="*/ 1301487 w 1312133"/>
              <a:gd name="connsiteY5" fmla="*/ 183646 h 540632"/>
              <a:gd name="connsiteX6" fmla="*/ 1312133 w 1312133"/>
              <a:gd name="connsiteY6" fmla="*/ 234215 h 540632"/>
              <a:gd name="connsiteX7" fmla="*/ 1312133 w 1312133"/>
              <a:gd name="connsiteY7" fmla="*/ 540632 h 540632"/>
              <a:gd name="connsiteX8" fmla="*/ 0 w 1312133"/>
              <a:gd name="connsiteY8" fmla="*/ 540632 h 540632"/>
              <a:gd name="connsiteX9" fmla="*/ 0 w 1312133"/>
              <a:gd name="connsiteY9" fmla="*/ 234215 h 540632"/>
              <a:gd name="connsiteX10" fmla="*/ 10646 w 1312133"/>
              <a:gd name="connsiteY10" fmla="*/ 183646 h 540632"/>
              <a:gd name="connsiteX11" fmla="*/ 21292 w 1312133"/>
              <a:gd name="connsiteY11" fmla="*/ 141061 h 540632"/>
              <a:gd name="connsiteX12" fmla="*/ 71861 w 1312133"/>
              <a:gd name="connsiteY12" fmla="*/ 71862 h 540632"/>
              <a:gd name="connsiteX13" fmla="*/ 154369 w 1312133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540632">
                <a:moveTo>
                  <a:pt x="258168" y="0"/>
                </a:moveTo>
                <a:lnTo>
                  <a:pt x="1056627" y="0"/>
                </a:lnTo>
                <a:lnTo>
                  <a:pt x="1157765" y="18631"/>
                </a:lnTo>
                <a:lnTo>
                  <a:pt x="1240272" y="71862"/>
                </a:lnTo>
                <a:lnTo>
                  <a:pt x="1290841" y="141061"/>
                </a:lnTo>
                <a:lnTo>
                  <a:pt x="1301487" y="183646"/>
                </a:lnTo>
                <a:lnTo>
                  <a:pt x="1312133" y="234215"/>
                </a:lnTo>
                <a:lnTo>
                  <a:pt x="1312133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10646" y="183646"/>
                </a:lnTo>
                <a:lnTo>
                  <a:pt x="21292" y="141061"/>
                </a:lnTo>
                <a:lnTo>
                  <a:pt x="71861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7" name="Freeform 116"/>
          <p:cNvSpPr>
            <a:spLocks/>
          </p:cNvSpPr>
          <p:nvPr/>
        </p:nvSpPr>
        <p:spPr bwMode="auto">
          <a:xfrm>
            <a:off x="3386566" y="6263420"/>
            <a:ext cx="1312133" cy="612494"/>
          </a:xfrm>
          <a:custGeom>
            <a:avLst/>
            <a:gdLst>
              <a:gd name="connsiteX0" fmla="*/ 204938 w 1312133"/>
              <a:gd name="connsiteY0" fmla="*/ 0 h 612494"/>
              <a:gd name="connsiteX1" fmla="*/ 244861 w 1312133"/>
              <a:gd name="connsiteY1" fmla="*/ 0 h 612494"/>
              <a:gd name="connsiteX2" fmla="*/ 1053965 w 1312133"/>
              <a:gd name="connsiteY2" fmla="*/ 0 h 612494"/>
              <a:gd name="connsiteX3" fmla="*/ 1107196 w 1312133"/>
              <a:gd name="connsiteY3" fmla="*/ 0 h 612494"/>
              <a:gd name="connsiteX4" fmla="*/ 1157765 w 1312133"/>
              <a:gd name="connsiteY4" fmla="*/ 18631 h 612494"/>
              <a:gd name="connsiteX5" fmla="*/ 1229626 w 1312133"/>
              <a:gd name="connsiteY5" fmla="*/ 71861 h 612494"/>
              <a:gd name="connsiteX6" fmla="*/ 1290841 w 1312133"/>
              <a:gd name="connsiteY6" fmla="*/ 162353 h 612494"/>
              <a:gd name="connsiteX7" fmla="*/ 1301487 w 1312133"/>
              <a:gd name="connsiteY7" fmla="*/ 212922 h 612494"/>
              <a:gd name="connsiteX8" fmla="*/ 1312133 w 1312133"/>
              <a:gd name="connsiteY8" fmla="*/ 266153 h 612494"/>
              <a:gd name="connsiteX9" fmla="*/ 1312133 w 1312133"/>
              <a:gd name="connsiteY9" fmla="*/ 612494 h 612494"/>
              <a:gd name="connsiteX10" fmla="*/ 0 w 1312133"/>
              <a:gd name="connsiteY10" fmla="*/ 612494 h 612494"/>
              <a:gd name="connsiteX11" fmla="*/ 0 w 1312133"/>
              <a:gd name="connsiteY11" fmla="*/ 266153 h 612494"/>
              <a:gd name="connsiteX12" fmla="*/ 10646 w 1312133"/>
              <a:gd name="connsiteY12" fmla="*/ 212922 h 612494"/>
              <a:gd name="connsiteX13" fmla="*/ 21293 w 1312133"/>
              <a:gd name="connsiteY13" fmla="*/ 162353 h 612494"/>
              <a:gd name="connsiteX14" fmla="*/ 71861 w 1312133"/>
              <a:gd name="connsiteY14" fmla="*/ 71861 h 612494"/>
              <a:gd name="connsiteX15" fmla="*/ 154369 w 1312133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12133" h="612494">
                <a:moveTo>
                  <a:pt x="204938" y="0"/>
                </a:moveTo>
                <a:lnTo>
                  <a:pt x="244861" y="0"/>
                </a:lnTo>
                <a:lnTo>
                  <a:pt x="1053965" y="0"/>
                </a:lnTo>
                <a:lnTo>
                  <a:pt x="1107196" y="0"/>
                </a:lnTo>
                <a:lnTo>
                  <a:pt x="1157765" y="18631"/>
                </a:lnTo>
                <a:lnTo>
                  <a:pt x="1229626" y="71861"/>
                </a:lnTo>
                <a:lnTo>
                  <a:pt x="1290841" y="162353"/>
                </a:lnTo>
                <a:lnTo>
                  <a:pt x="1301487" y="212922"/>
                </a:lnTo>
                <a:lnTo>
                  <a:pt x="1312133" y="266153"/>
                </a:lnTo>
                <a:lnTo>
                  <a:pt x="1312133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10646" y="212922"/>
                </a:lnTo>
                <a:lnTo>
                  <a:pt x="21293" y="162353"/>
                </a:lnTo>
                <a:lnTo>
                  <a:pt x="71861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8" name="Freeform 118"/>
          <p:cNvSpPr>
            <a:spLocks/>
          </p:cNvSpPr>
          <p:nvPr/>
        </p:nvSpPr>
        <p:spPr bwMode="auto">
          <a:xfrm>
            <a:off x="3386566" y="6335282"/>
            <a:ext cx="1312133" cy="540632"/>
          </a:xfrm>
          <a:custGeom>
            <a:avLst/>
            <a:gdLst>
              <a:gd name="connsiteX0" fmla="*/ 244861 w 1312133"/>
              <a:gd name="connsiteY0" fmla="*/ 0 h 540632"/>
              <a:gd name="connsiteX1" fmla="*/ 1053965 w 1312133"/>
              <a:gd name="connsiteY1" fmla="*/ 0 h 540632"/>
              <a:gd name="connsiteX2" fmla="*/ 1157765 w 1312133"/>
              <a:gd name="connsiteY2" fmla="*/ 18631 h 540632"/>
              <a:gd name="connsiteX3" fmla="*/ 1229626 w 1312133"/>
              <a:gd name="connsiteY3" fmla="*/ 71862 h 540632"/>
              <a:gd name="connsiteX4" fmla="*/ 1290841 w 1312133"/>
              <a:gd name="connsiteY4" fmla="*/ 141061 h 540632"/>
              <a:gd name="connsiteX5" fmla="*/ 1301487 w 1312133"/>
              <a:gd name="connsiteY5" fmla="*/ 183646 h 540632"/>
              <a:gd name="connsiteX6" fmla="*/ 1312133 w 1312133"/>
              <a:gd name="connsiteY6" fmla="*/ 234215 h 540632"/>
              <a:gd name="connsiteX7" fmla="*/ 1312133 w 1312133"/>
              <a:gd name="connsiteY7" fmla="*/ 540632 h 540632"/>
              <a:gd name="connsiteX8" fmla="*/ 0 w 1312133"/>
              <a:gd name="connsiteY8" fmla="*/ 540632 h 540632"/>
              <a:gd name="connsiteX9" fmla="*/ 0 w 1312133"/>
              <a:gd name="connsiteY9" fmla="*/ 234215 h 540632"/>
              <a:gd name="connsiteX10" fmla="*/ 10646 w 1312133"/>
              <a:gd name="connsiteY10" fmla="*/ 183646 h 540632"/>
              <a:gd name="connsiteX11" fmla="*/ 21293 w 1312133"/>
              <a:gd name="connsiteY11" fmla="*/ 141061 h 540632"/>
              <a:gd name="connsiteX12" fmla="*/ 71861 w 1312133"/>
              <a:gd name="connsiteY12" fmla="*/ 71862 h 540632"/>
              <a:gd name="connsiteX13" fmla="*/ 154369 w 1312133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540632">
                <a:moveTo>
                  <a:pt x="244861" y="0"/>
                </a:moveTo>
                <a:lnTo>
                  <a:pt x="1053965" y="0"/>
                </a:lnTo>
                <a:lnTo>
                  <a:pt x="1157765" y="18631"/>
                </a:lnTo>
                <a:lnTo>
                  <a:pt x="1229626" y="71862"/>
                </a:lnTo>
                <a:lnTo>
                  <a:pt x="1290841" y="141061"/>
                </a:lnTo>
                <a:lnTo>
                  <a:pt x="1301487" y="183646"/>
                </a:lnTo>
                <a:lnTo>
                  <a:pt x="1312133" y="234215"/>
                </a:lnTo>
                <a:lnTo>
                  <a:pt x="1312133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10646" y="183646"/>
                </a:lnTo>
                <a:lnTo>
                  <a:pt x="21293" y="141061"/>
                </a:lnTo>
                <a:lnTo>
                  <a:pt x="71861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9" name="矩形 3"/>
          <p:cNvSpPr>
            <a:spLocks noGrp="1"/>
          </p:cNvSpPr>
          <p:nvPr>
            <p:ph type="ctrTitle"/>
          </p:nvPr>
        </p:nvSpPr>
        <p:spPr>
          <a:xfrm>
            <a:off x="834184" y="1313947"/>
            <a:ext cx="9448800" cy="1825096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b="1" dirty="0" smtClean="0"/>
              <a:t>專案管理期末報告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zh-TW" altLang="en-US" b="1" dirty="0" smtClean="0"/>
              <a:t>第五組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zh-TW" altLang="zh-TW" sz="4400" dirty="0"/>
              <a:t>國立基隆高中</a:t>
            </a:r>
            <a:r>
              <a:rPr lang="en-US" altLang="zh-TW" sz="4400" dirty="0"/>
              <a:t>103</a:t>
            </a:r>
            <a:r>
              <a:rPr lang="zh-TW" altLang="zh-TW" sz="4400" dirty="0"/>
              <a:t>級</a:t>
            </a:r>
            <a:r>
              <a:rPr lang="zh-TW" altLang="zh-TW" sz="4400" dirty="0" smtClean="0"/>
              <a:t>畢業典禮</a:t>
            </a:r>
            <a:endParaRPr lang="zh-TW" sz="4400" b="1" dirty="0"/>
          </a:p>
        </p:txBody>
      </p:sp>
      <p:sp>
        <p:nvSpPr>
          <p:cNvPr id="110" name="矩形 4"/>
          <p:cNvSpPr>
            <a:spLocks noGrp="1"/>
          </p:cNvSpPr>
          <p:nvPr>
            <p:ph type="subTitle" idx="1"/>
          </p:nvPr>
        </p:nvSpPr>
        <p:spPr>
          <a:xfrm>
            <a:off x="4809299" y="3149573"/>
            <a:ext cx="6203820" cy="2080620"/>
          </a:xfrm>
        </p:spPr>
        <p:txBody>
          <a:bodyPr/>
          <a:lstStyle/>
          <a:p>
            <a:r>
              <a:rPr lang="zh-TW" altLang="en-US" b="1" dirty="0">
                <a:solidFill>
                  <a:srgbClr val="FFFF00"/>
                </a:solidFill>
              </a:rPr>
              <a:t>指導</a:t>
            </a:r>
            <a:r>
              <a:rPr lang="zh-TW" altLang="en-US" b="1" dirty="0" smtClean="0">
                <a:solidFill>
                  <a:srgbClr val="FFFF00"/>
                </a:solidFill>
              </a:rPr>
              <a:t>老師：吳玫瑩 老師</a:t>
            </a:r>
            <a:endParaRPr lang="en-US" altLang="zh-TW" dirty="0" smtClean="0"/>
          </a:p>
          <a:p>
            <a:r>
              <a:rPr lang="zh-TW" altLang="en-US" dirty="0" smtClean="0"/>
              <a:t>組員</a:t>
            </a:r>
            <a:r>
              <a:rPr lang="zh-TW" altLang="en-US" dirty="0" smtClean="0"/>
              <a:t>：</a:t>
            </a:r>
            <a:r>
              <a:rPr lang="en-US" altLang="zh-TW" dirty="0" smtClean="0"/>
              <a:t>B10310064</a:t>
            </a:r>
            <a:r>
              <a:rPr lang="zh-TW" altLang="en-US" dirty="0" smtClean="0"/>
              <a:t>李健新               </a:t>
            </a:r>
            <a:r>
              <a:rPr lang="en-US" altLang="zh-TW" dirty="0" smtClean="0"/>
              <a:t>B10310090</a:t>
            </a:r>
            <a:r>
              <a:rPr lang="zh-TW" altLang="en-US" dirty="0" smtClean="0"/>
              <a:t>施詠鈞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    </a:t>
            </a:r>
            <a:r>
              <a:rPr lang="zh-TW" altLang="en-US" dirty="0" smtClean="0"/>
              <a:t>  </a:t>
            </a:r>
            <a:r>
              <a:rPr lang="en-US" altLang="zh-TW" dirty="0" smtClean="0"/>
              <a:t>B10310068</a:t>
            </a:r>
            <a:r>
              <a:rPr lang="zh-TW" altLang="en-US" dirty="0" smtClean="0"/>
              <a:t>黃騰輝               </a:t>
            </a:r>
            <a:r>
              <a:rPr lang="en-US" altLang="zh-TW" dirty="0" smtClean="0"/>
              <a:t>B10310092</a:t>
            </a:r>
            <a:r>
              <a:rPr lang="zh-TW" altLang="en-US" dirty="0" smtClean="0"/>
              <a:t>陳威任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    </a:t>
            </a:r>
            <a:r>
              <a:rPr lang="zh-TW" altLang="en-US" dirty="0" smtClean="0"/>
              <a:t>  </a:t>
            </a:r>
            <a:r>
              <a:rPr lang="en-US" altLang="zh-TW" dirty="0" smtClean="0"/>
              <a:t>B10310070</a:t>
            </a:r>
            <a:r>
              <a:rPr lang="zh-TW" altLang="en-US" dirty="0" smtClean="0"/>
              <a:t>吳彥輝</a:t>
            </a:r>
            <a:endParaRPr lang="zh-TW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790700" y="67422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專案責任矩陣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13207"/>
              </p:ext>
            </p:extLst>
          </p:nvPr>
        </p:nvGraphicFramePr>
        <p:xfrm>
          <a:off x="-13" y="1789929"/>
          <a:ext cx="12192012" cy="5120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200" dirty="0" smtClean="0"/>
                        <a:t>工作</a:t>
                      </a:r>
                      <a:r>
                        <a:rPr lang="en-US" altLang="zh-TW" sz="1200" dirty="0" smtClean="0"/>
                        <a:t>/</a:t>
                      </a:r>
                      <a:r>
                        <a:rPr lang="zh-TW" altLang="en-US" sz="1200" dirty="0" smtClean="0"/>
                        <a:t>負責人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歐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東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華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黃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相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文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蔣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明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祐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王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柏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倫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李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博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緯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黃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柏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穎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郭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威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廷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杜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祥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瑋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薛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皓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文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何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昕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林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昀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貞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石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浩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庭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吳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承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恩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傅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翊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宸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江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冠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霆</a:t>
                      </a:r>
                      <a:endParaRPr lang="en-US" altLang="zh-TW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王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明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賢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林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伯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翰</a:t>
                      </a:r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5.0</a:t>
                      </a:r>
                      <a:endParaRPr lang="en-US" altLang="zh-TW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廠商聯繫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S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S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</a:t>
                      </a:r>
                      <a:endParaRPr lang="en-US" altLang="zh-TW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簽約安排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S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S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</a:t>
                      </a:r>
                      <a:endParaRPr lang="en-US" altLang="zh-TW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海報設計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7.1</a:t>
                      </a:r>
                      <a:endParaRPr lang="en-US" altLang="zh-TW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海報印刷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7.2</a:t>
                      </a:r>
                      <a:endParaRPr lang="en-US" altLang="zh-TW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海報張貼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S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7.3</a:t>
                      </a:r>
                      <a:endParaRPr lang="en-US" altLang="zh-TW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海報寄發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S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37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790700" y="67422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專案責任矩陣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654682"/>
              </p:ext>
            </p:extLst>
          </p:nvPr>
        </p:nvGraphicFramePr>
        <p:xfrm>
          <a:off x="-13" y="1789929"/>
          <a:ext cx="12192012" cy="4511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200" dirty="0" smtClean="0"/>
                        <a:t>工作</a:t>
                      </a:r>
                      <a:r>
                        <a:rPr lang="en-US" altLang="zh-TW" sz="1200" dirty="0" smtClean="0"/>
                        <a:t>/</a:t>
                      </a:r>
                      <a:r>
                        <a:rPr lang="zh-TW" altLang="en-US" sz="1200" dirty="0" smtClean="0"/>
                        <a:t>負責人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歐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東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華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黃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相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文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蔣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明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祐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王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柏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倫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李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博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緯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黃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柏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穎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郭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威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廷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杜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祥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瑋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薛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皓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文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何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昕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林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昀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貞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石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浩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庭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吳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承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恩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傅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翊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宸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江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冠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霆</a:t>
                      </a:r>
                      <a:endParaRPr lang="en-US" altLang="zh-TW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王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明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賢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林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伯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翰</a:t>
                      </a:r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</a:t>
                      </a:r>
                      <a:endParaRPr lang="en-US" altLang="zh-TW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邀請函設計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8.1</a:t>
                      </a:r>
                      <a:endParaRPr lang="en-US" altLang="zh-TW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邀請函印刷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8.2</a:t>
                      </a:r>
                      <a:endParaRPr lang="en-US" altLang="zh-TW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邀請函寄發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S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S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9.0</a:t>
                      </a:r>
                      <a:endParaRPr lang="en-US" altLang="zh-TW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彙整得獎名單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7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790700" y="67422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專案責任矩陣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669037"/>
              </p:ext>
            </p:extLst>
          </p:nvPr>
        </p:nvGraphicFramePr>
        <p:xfrm>
          <a:off x="-13" y="1789929"/>
          <a:ext cx="12192012" cy="4907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200" dirty="0" smtClean="0"/>
                        <a:t>工作</a:t>
                      </a:r>
                      <a:r>
                        <a:rPr lang="en-US" altLang="zh-TW" sz="1200" dirty="0" smtClean="0"/>
                        <a:t>/</a:t>
                      </a:r>
                      <a:r>
                        <a:rPr lang="zh-TW" altLang="en-US" sz="1200" dirty="0" smtClean="0"/>
                        <a:t>負責人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歐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東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華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黃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相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文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蔣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明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祐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王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柏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倫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李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博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緯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黃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柏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穎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郭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威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廷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杜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祥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瑋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薛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皓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文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何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昕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林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昀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貞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石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浩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庭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吳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承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恩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傅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翊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宸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江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冠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霆</a:t>
                      </a:r>
                      <a:endParaRPr lang="en-US" altLang="zh-TW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王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明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賢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林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伯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翰</a:t>
                      </a:r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10.0影片劇本撰寫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S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10.1影片拍攝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10.2影片剪輯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11.0驗收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S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12.0</a:t>
                      </a:r>
                      <a:r>
                        <a:rPr lang="zh-CN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彩排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13.0場地佈置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94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790700" y="67422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專案責任矩陣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512826"/>
              </p:ext>
            </p:extLst>
          </p:nvPr>
        </p:nvGraphicFramePr>
        <p:xfrm>
          <a:off x="-13" y="1789929"/>
          <a:ext cx="12192012" cy="146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200" dirty="0" smtClean="0"/>
                        <a:t>工作</a:t>
                      </a:r>
                      <a:r>
                        <a:rPr lang="en-US" altLang="zh-TW" sz="1200" dirty="0" smtClean="0"/>
                        <a:t>/</a:t>
                      </a:r>
                      <a:r>
                        <a:rPr lang="zh-TW" altLang="en-US" sz="1200" dirty="0" smtClean="0"/>
                        <a:t>負責人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歐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東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華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黃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相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文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蔣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明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祐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王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柏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倫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李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博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緯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黃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柏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穎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郭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威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廷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杜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祥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瑋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薛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皓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文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何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昕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林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昀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貞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石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浩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庭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吳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承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恩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傅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翊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宸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江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冠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霆</a:t>
                      </a:r>
                      <a:endParaRPr lang="en-US" altLang="zh-TW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王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明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賢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林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伯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翰</a:t>
                      </a:r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14.0畢業典禮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20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951686" y="15649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網路</a:t>
            </a:r>
            <a:r>
              <a:rPr lang="zh-TW" altLang="en-US" sz="6000" b="1" dirty="0">
                <a:latin typeface="Microsoft JhengHei" charset="-120"/>
                <a:ea typeface="Microsoft JhengHei" charset="-120"/>
                <a:cs typeface="Microsoft JhengHei" charset="-120"/>
              </a:rPr>
              <a:t>圖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19327"/>
            <a:ext cx="12185811" cy="1018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951686" y="15649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網路</a:t>
            </a:r>
            <a:r>
              <a:rPr lang="zh-TW" altLang="en-US" sz="6000" b="1" dirty="0">
                <a:latin typeface="Microsoft JhengHei" charset="-120"/>
                <a:ea typeface="Microsoft JhengHei" charset="-120"/>
                <a:cs typeface="Microsoft JhengHei" charset="-120"/>
              </a:rPr>
              <a:t>圖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60" y="2721935"/>
            <a:ext cx="49469887" cy="413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97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951686" y="15649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網路</a:t>
            </a:r>
            <a:r>
              <a:rPr lang="zh-TW" altLang="en-US" sz="6000" b="1" dirty="0">
                <a:latin typeface="Microsoft JhengHei" charset="-120"/>
                <a:ea typeface="Microsoft JhengHei" charset="-120"/>
                <a:cs typeface="Microsoft JhengHei" charset="-120"/>
              </a:rPr>
              <a:t>圖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71014" y="2721935"/>
            <a:ext cx="49469887" cy="413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57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951686" y="15649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網路</a:t>
            </a:r>
            <a:r>
              <a:rPr lang="zh-TW" altLang="en-US" sz="6000" b="1" dirty="0">
                <a:latin typeface="Microsoft JhengHei" charset="-120"/>
                <a:ea typeface="Microsoft JhengHei" charset="-120"/>
                <a:cs typeface="Microsoft JhengHei" charset="-120"/>
              </a:rPr>
              <a:t>圖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2921" y="2721935"/>
            <a:ext cx="49469887" cy="413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345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951686" y="15649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網路</a:t>
            </a:r>
            <a:r>
              <a:rPr lang="zh-TW" altLang="en-US" sz="6000" b="1" dirty="0">
                <a:latin typeface="Microsoft JhengHei" charset="-120"/>
                <a:ea typeface="Microsoft JhengHei" charset="-120"/>
                <a:cs typeface="Microsoft JhengHei" charset="-120"/>
              </a:rPr>
              <a:t>圖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7591" y="2721935"/>
            <a:ext cx="49469887" cy="413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443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951686" y="15649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專案時程規劃</a:t>
            </a:r>
            <a:r>
              <a:rPr lang="en-US" altLang="zh-TW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甘特圖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44" y="1246992"/>
            <a:ext cx="10072577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7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020" y="85936"/>
            <a:ext cx="11938716" cy="677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878329" y="661491"/>
            <a:ext cx="3676017" cy="919988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目錄</a:t>
            </a:r>
            <a:endParaRPr lang="en-US" sz="4800" b="1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" name="文字版面配置區2"/>
          <p:cNvSpPr txBox="1">
            <a:spLocks/>
          </p:cNvSpPr>
          <p:nvPr/>
        </p:nvSpPr>
        <p:spPr>
          <a:xfrm>
            <a:off x="1204062" y="1644868"/>
            <a:ext cx="9486414" cy="4689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一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.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專案簡介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二</a:t>
            </a:r>
            <a:r>
              <a:rPr lang="en-US" altLang="zh-TW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.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專案目的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三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.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專案組織型態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indent="0">
              <a:buNone/>
            </a:pPr>
            <a:r>
              <a:rPr lang="zh-TW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四</a:t>
            </a:r>
            <a:r>
              <a:rPr lang="en-US" altLang="zh-TW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.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專案工作分解結構圖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五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.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專案責任矩陣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六</a:t>
            </a:r>
            <a:r>
              <a:rPr lang="en-US" altLang="zh-TW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.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網路圖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indent="0">
              <a:buNone/>
            </a:pPr>
            <a:endParaRPr lang="en-US" altLang="zh-TW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indent="0">
              <a:buNone/>
            </a:pPr>
            <a:endParaRPr lang="en-US" altLang="zh-TW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indent="0">
              <a:buNone/>
            </a:pPr>
            <a:endParaRPr lang="en-US" altLang="zh-TW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TW" sz="2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TW" sz="2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228" y="6211669"/>
            <a:ext cx="442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/>
              <a:t>2</a:t>
            </a:r>
            <a:endParaRPr lang="zh-TW" altLang="en-US" sz="36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947269" y="1644868"/>
            <a:ext cx="67372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七</a:t>
            </a:r>
            <a:r>
              <a:rPr lang="en-US" altLang="zh-TW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.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專案時程規劃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甘特圖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八</a:t>
            </a:r>
            <a:r>
              <a:rPr lang="en-US" altLang="zh-TW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.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專案成本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預算</a:t>
            </a:r>
            <a:endParaRPr lang="en-US" altLang="zh-TW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九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.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專案所應用的技術與工具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十</a:t>
            </a:r>
            <a:r>
              <a:rPr lang="en-US" altLang="zh-TW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.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專案經理帶領團隊甘苦談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十一</a:t>
            </a:r>
            <a:r>
              <a:rPr lang="en-US" altLang="zh-TW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.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專案成員間的溝通方式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					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charset="-120"/>
                <a:ea typeface="Microsoft JhengHei" charset="-120"/>
                <a:cs typeface="Microsoft JhengHei" charset="-120"/>
              </a:rPr>
              <a:t>   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109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951686" y="15649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專案成本</a:t>
            </a:r>
            <a:r>
              <a:rPr lang="zh-TW" altLang="en-US" sz="6000" b="1" dirty="0">
                <a:latin typeface="Microsoft JhengHei" charset="-120"/>
                <a:ea typeface="Microsoft JhengHei" charset="-120"/>
                <a:cs typeface="Microsoft JhengHei" charset="-120"/>
              </a:rPr>
              <a:t>預算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officeArt object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5600" y="1449524"/>
            <a:ext cx="8826500" cy="523367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3124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951686" y="15649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專案成本</a:t>
            </a:r>
            <a:r>
              <a:rPr lang="zh-TW" altLang="en-US" sz="6000" b="1" dirty="0">
                <a:latin typeface="Microsoft JhengHei" charset="-120"/>
                <a:ea typeface="Microsoft JhengHei" charset="-120"/>
                <a:cs typeface="Microsoft JhengHei" charset="-120"/>
              </a:rPr>
              <a:t>預算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officeArt object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5600" y="1449524"/>
            <a:ext cx="8826500" cy="523367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" name="officeArt object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5600" y="1449524"/>
            <a:ext cx="8826500" cy="523367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0004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951686" y="15649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專案所應用的技術與工具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3" y="1550210"/>
            <a:ext cx="4264135" cy="23985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圖片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4049473"/>
            <a:ext cx="4264135" cy="24611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圖片 6">
            <a:hlinkClick r:id="rId3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62" y="1550209"/>
            <a:ext cx="4235390" cy="23985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圖片 7">
            <a:hlinkClick r:id="rId3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448" y="4049473"/>
            <a:ext cx="4365892" cy="24611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521" y="4069232"/>
            <a:ext cx="1219200" cy="12192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512554" y="3484457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smtClean="0"/>
              <a:t>Final Cut Pro</a:t>
            </a:r>
          </a:p>
        </p:txBody>
      </p:sp>
    </p:spTree>
    <p:extLst>
      <p:ext uri="{BB962C8B-B14F-4D97-AF65-F5344CB8AC3E}">
        <p14:creationId xmlns:p14="http://schemas.microsoft.com/office/powerpoint/2010/main" val="88066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951686" y="15649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b="1" dirty="0" smtClean="0"/>
              <a:t>專案經理帶領團隊甘苦談</a:t>
            </a:r>
            <a:endParaRPr lang="zh-TW" sz="4800" b="1" dirty="0"/>
          </a:p>
        </p:txBody>
      </p:sp>
      <p:sp>
        <p:nvSpPr>
          <p:cNvPr id="5" name="矩形 2"/>
          <p:cNvSpPr>
            <a:spLocks noGrp="1"/>
          </p:cNvSpPr>
          <p:nvPr>
            <p:ph idx="1"/>
          </p:nvPr>
        </p:nvSpPr>
        <p:spPr>
          <a:xfrm>
            <a:off x="685800" y="2955850"/>
            <a:ext cx="10820400" cy="3635449"/>
          </a:xfrm>
        </p:spPr>
        <p:txBody>
          <a:bodyPr>
            <a:normAutofit/>
          </a:bodyPr>
          <a:lstStyle/>
          <a:p>
            <a:r>
              <a:rPr lang="zh-TW" altLang="en-US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分配職責衝突</a:t>
            </a:r>
            <a:r>
              <a:rPr lang="en-US" altLang="zh-TW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:</a:t>
            </a: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	</a:t>
            </a: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457200" lvl="1" indent="0">
              <a:buNone/>
            </a:pP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	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由於一開始沒有人自願當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幹部，於是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由訓育組長進行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分配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導致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每個人對於自己的工作能力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質疑或者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產生不適任的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狀況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。</a:t>
            </a: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indent="0">
              <a:buNone/>
            </a:pPr>
            <a:endParaRPr lang="en-US" altLang="zh-TW" sz="2400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457200" lvl="1" indent="0">
              <a:buNone/>
            </a:pP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65" y="1736650"/>
            <a:ext cx="1219200" cy="12192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137" y="3797594"/>
            <a:ext cx="1720703" cy="172070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89" y="3797594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6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951686" y="15649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專案經理帶領團隊甘苦談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矩形 2"/>
          <p:cNvSpPr>
            <a:spLocks noGrp="1"/>
          </p:cNvSpPr>
          <p:nvPr>
            <p:ph idx="1"/>
          </p:nvPr>
        </p:nvSpPr>
        <p:spPr>
          <a:xfrm>
            <a:off x="685800" y="1449524"/>
            <a:ext cx="10820400" cy="5141776"/>
          </a:xfrm>
        </p:spPr>
        <p:txBody>
          <a:bodyPr>
            <a:normAutofit/>
          </a:bodyPr>
          <a:lstStyle/>
          <a:p>
            <a:r>
              <a:rPr lang="zh-TW" altLang="en-US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分配職責衝突</a:t>
            </a:r>
            <a:r>
              <a:rPr lang="en-US" altLang="zh-TW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:</a:t>
            </a: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	</a:t>
            </a: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457200" lvl="1" indent="0">
              <a:buNone/>
            </a:pP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	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由於一開始沒有人自願當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幹部，於是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由訓育組長進行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分配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導致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每個人對於自己的工作能力質疑 或者產生不適任的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狀況。</a:t>
            </a: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畢聯會幹部需要多次與</a:t>
            </a:r>
            <a:r>
              <a:rPr lang="zh-TW" altLang="en-US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校方、協辦單位</a:t>
            </a:r>
            <a:r>
              <a:rPr lang="zh-TW" altLang="en-US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、</a:t>
            </a:r>
            <a:r>
              <a:rPr lang="zh-TW" altLang="en-US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學生</a:t>
            </a:r>
            <a:r>
              <a:rPr lang="zh-TW" altLang="en-US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方進行</a:t>
            </a:r>
            <a:r>
              <a:rPr lang="zh-TW" altLang="en-US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交涉</a:t>
            </a:r>
            <a:r>
              <a:rPr lang="en-US" altLang="zh-TW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	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尤其是寫</a:t>
            </a: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email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與經紀公司聯繫 請藝人參與畢業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晚會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畢業典禮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上的活動亦需要加開多次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會議與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負責人進行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討論。</a:t>
            </a: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indent="0">
              <a:buNone/>
            </a:pPr>
            <a:endParaRPr lang="en-US" altLang="zh-TW" sz="2400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457200" lvl="1" indent="0">
              <a:buNone/>
            </a:pP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95" y="3410812"/>
            <a:ext cx="1219200" cy="12192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84" y="4630012"/>
            <a:ext cx="1828800" cy="18288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2975">
            <a:off x="8785825" y="2239666"/>
            <a:ext cx="880730" cy="88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951686" y="15649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專案經理帶領團隊甘苦談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矩形 2"/>
          <p:cNvSpPr>
            <a:spLocks noGrp="1"/>
          </p:cNvSpPr>
          <p:nvPr>
            <p:ph idx="1"/>
          </p:nvPr>
        </p:nvSpPr>
        <p:spPr>
          <a:xfrm>
            <a:off x="685800" y="1449524"/>
            <a:ext cx="10820400" cy="5141776"/>
          </a:xfrm>
        </p:spPr>
        <p:txBody>
          <a:bodyPr>
            <a:normAutofit/>
          </a:bodyPr>
          <a:lstStyle/>
          <a:p>
            <a:r>
              <a:rPr lang="zh-TW" altLang="en-US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分配職責衝突</a:t>
            </a:r>
            <a:r>
              <a:rPr lang="en-US" altLang="zh-TW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:</a:t>
            </a: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	</a:t>
            </a: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457200" lvl="1" indent="0">
              <a:buNone/>
            </a:pP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	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由於一開始沒有人自願當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幹部，於是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由訓育組長進行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分配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導致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每個人對於自己的工作能力質疑 或者產生不適任的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狀況。</a:t>
            </a: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畢聯會幹部需要多次與</a:t>
            </a:r>
            <a:r>
              <a:rPr lang="zh-TW" altLang="en-US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校方、協辦單位</a:t>
            </a:r>
            <a:r>
              <a:rPr lang="zh-TW" altLang="en-US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、</a:t>
            </a:r>
            <a:r>
              <a:rPr lang="zh-TW" altLang="en-US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學生</a:t>
            </a:r>
            <a:r>
              <a:rPr lang="zh-TW" altLang="en-US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方進行</a:t>
            </a:r>
            <a:r>
              <a:rPr lang="zh-TW" altLang="en-US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交涉</a:t>
            </a:r>
            <a:r>
              <a:rPr lang="en-US" altLang="zh-TW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	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尤其是寫</a:t>
            </a: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email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與經紀公司聯繫 請藝人參與畢業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晚會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畢業典禮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上的活動亦需要加開多次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會議與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負責人進行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討論。</a:t>
            </a: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342900" lvl="1" indent="-342900">
              <a:spcBef>
                <a:spcPts val="1000"/>
              </a:spcBef>
            </a:pPr>
            <a:r>
              <a:rPr lang="zh-TW" altLang="en-US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時間緊迫，卻發生</a:t>
            </a:r>
            <a:r>
              <a:rPr lang="zh-TW" altLang="en-US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意見衝突，導致進度一度停</a:t>
            </a:r>
            <a:r>
              <a:rPr lang="zh-TW" altLang="en-US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擺</a:t>
            </a:r>
            <a:r>
              <a:rPr lang="en-US" altLang="zh-TW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	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專案團隊成員是有異動的 在畢聯會成立初期，並非一開始主席就是蔣明，而是另一名同學 但當時前任主席與畢聯會各成員都有發生小衝突，沒有盡責盡心的籌辦活動而導致共同決議畢聯會主席改選，進度也因此拖延兩個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禮拜</a:t>
            </a: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indent="0">
              <a:buNone/>
            </a:pPr>
            <a:endParaRPr lang="en-US" altLang="zh-TW" sz="2400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457200" lvl="1" indent="0">
              <a:buNone/>
            </a:pP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5372100"/>
            <a:ext cx="1219200" cy="12192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72100"/>
            <a:ext cx="1219200" cy="1219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5372100"/>
            <a:ext cx="1219200" cy="12192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7826">
            <a:off x="7601624" y="3344150"/>
            <a:ext cx="999960" cy="9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1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951686" y="15649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專案經理帶領團隊甘苦談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矩形 2"/>
          <p:cNvSpPr>
            <a:spLocks noGrp="1"/>
          </p:cNvSpPr>
          <p:nvPr>
            <p:ph idx="1"/>
          </p:nvPr>
        </p:nvSpPr>
        <p:spPr>
          <a:xfrm>
            <a:off x="685800" y="1449524"/>
            <a:ext cx="10820400" cy="5141776"/>
          </a:xfrm>
        </p:spPr>
        <p:txBody>
          <a:bodyPr>
            <a:normAutofit/>
          </a:bodyPr>
          <a:lstStyle/>
          <a:p>
            <a:r>
              <a:rPr lang="zh-TW" altLang="en-US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分配職責衝突</a:t>
            </a:r>
            <a:r>
              <a:rPr lang="en-US" altLang="zh-TW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:</a:t>
            </a: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	</a:t>
            </a: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457200" lvl="1" indent="0">
              <a:buNone/>
            </a:pP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	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由於一開始沒有人自願當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幹部，於是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由訓育組長進行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分配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導致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每個人對於自己的工作能力質疑 或者產生不適任的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狀況。</a:t>
            </a: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畢聯會幹部需要多次與</a:t>
            </a:r>
            <a:r>
              <a:rPr lang="zh-TW" altLang="en-US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校方、協辦單位</a:t>
            </a:r>
            <a:r>
              <a:rPr lang="zh-TW" altLang="en-US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、</a:t>
            </a:r>
            <a:r>
              <a:rPr lang="zh-TW" altLang="en-US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學生</a:t>
            </a:r>
            <a:r>
              <a:rPr lang="zh-TW" altLang="en-US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方進行</a:t>
            </a:r>
            <a:r>
              <a:rPr lang="zh-TW" altLang="en-US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交涉</a:t>
            </a:r>
            <a:r>
              <a:rPr lang="en-US" altLang="zh-TW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	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尤其是寫</a:t>
            </a: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email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與經紀公司聯繫 請藝人參與畢業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晚會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畢業典禮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上的活動亦需要加開多次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會議與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負責人進行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討論。</a:t>
            </a: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342900" lvl="1" indent="-342900">
              <a:spcBef>
                <a:spcPts val="1000"/>
              </a:spcBef>
            </a:pPr>
            <a:r>
              <a:rPr lang="zh-TW" altLang="en-US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時間緊迫，卻發生</a:t>
            </a:r>
            <a:r>
              <a:rPr lang="zh-TW" altLang="en-US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意見衝突，導致進度一度停</a:t>
            </a:r>
            <a:r>
              <a:rPr lang="zh-TW" altLang="en-US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擺</a:t>
            </a:r>
            <a:r>
              <a:rPr lang="en-US" altLang="zh-TW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	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專案團隊成員是有異動的 在畢聯會成立初期，並非一開始主席就是蔣明，而是另一名同學 但當時前任主席與畢聯會各成員都有發生小衝突，沒有盡責盡心的籌辦活動而導致共同決議畢聯會主席改選，進度也因此拖延兩個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禮拜</a:t>
            </a:r>
            <a:endParaRPr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342900" lvl="1" indent="-342900">
              <a:spcBef>
                <a:spcPts val="1000"/>
              </a:spcBef>
            </a:pPr>
            <a:r>
              <a:rPr lang="zh-TW" altLang="en-US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彩排</a:t>
            </a:r>
            <a:r>
              <a:rPr lang="zh-TW" altLang="en-US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過程講求</a:t>
            </a:r>
            <a:r>
              <a:rPr lang="zh-TW" altLang="en-US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效率要求</a:t>
            </a:r>
            <a:r>
              <a:rPr lang="zh-TW" altLang="en-US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準時，但各社團單位未事先到活動中心進行調音的動作</a:t>
            </a:r>
          </a:p>
          <a:p>
            <a:pPr marL="0" lvl="1" indent="0">
              <a:spcBef>
                <a:spcPts val="1000"/>
              </a:spcBef>
              <a:buNone/>
            </a:pPr>
            <a:endParaRPr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indent="0">
              <a:buNone/>
            </a:pPr>
            <a:endParaRPr lang="en-US" altLang="zh-TW" sz="2400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457200" lvl="1" indent="0">
              <a:buNone/>
            </a:pP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407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951686" y="15649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專案成員間的溝通方式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矩形 2"/>
          <p:cNvSpPr>
            <a:spLocks noGrp="1"/>
          </p:cNvSpPr>
          <p:nvPr>
            <p:ph idx="1"/>
          </p:nvPr>
        </p:nvSpPr>
        <p:spPr>
          <a:xfrm>
            <a:off x="685800" y="1449524"/>
            <a:ext cx="10820400" cy="5141776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TW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	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每個禮拜畢聯會都會開兩到三次的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會議，當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發生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爭吵意見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不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合時，便會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圍成一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圈，手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拉著手開心靈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會議，講出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需要檢討的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地方。大致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上的溝通都以即時通訊軟體</a:t>
            </a:r>
            <a:r>
              <a:rPr lang="en-US" altLang="zh-TW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LINE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為主，而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每個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禮拜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各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單位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的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負責人需要將彙整後的進度交給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主席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審閱，其中也因為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各幹部都是隔壁班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同學聯繫上較為方便 </a:t>
            </a: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lvl="1" indent="0">
              <a:lnSpc>
                <a:spcPct val="200000"/>
              </a:lnSpc>
              <a:spcBef>
                <a:spcPts val="1000"/>
              </a:spcBef>
              <a:buNone/>
            </a:pPr>
            <a:endParaRPr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zh-TW" sz="2400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457200" lvl="1" indent="0">
              <a:lnSpc>
                <a:spcPct val="200000"/>
              </a:lnSpc>
              <a:buNone/>
            </a:pP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141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951686" y="15649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分配工作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70533"/>
              </p:ext>
            </p:extLst>
          </p:nvPr>
        </p:nvGraphicFramePr>
        <p:xfrm>
          <a:off x="685800" y="2193925"/>
          <a:ext cx="10820400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3400"/>
                <a:gridCol w="1803400"/>
                <a:gridCol w="1803400"/>
                <a:gridCol w="1803400"/>
                <a:gridCol w="1803400"/>
                <a:gridCol w="1803400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工作項目</a:t>
                      </a:r>
                      <a:r>
                        <a:rPr lang="en-US" altLang="zh-TW" sz="1600" dirty="0" smtClean="0"/>
                        <a:t>/</a:t>
                      </a:r>
                      <a:r>
                        <a:rPr lang="zh-TW" altLang="en-US" sz="1600" dirty="0" smtClean="0"/>
                        <a:t>負責人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李健新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吳彥輝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黃騰輝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陳威任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施詠鈞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網路圖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責任矩陣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組織架構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工作分解結構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PPT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採訪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資料彙整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9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499162" y="774625"/>
            <a:ext cx="8534400" cy="4497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TW" sz="15400" dirty="0" smtClean="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End</a:t>
            </a:r>
          </a:p>
          <a:p>
            <a:pPr algn="ctr">
              <a:lnSpc>
                <a:spcPct val="115000"/>
              </a:lnSpc>
            </a:pPr>
            <a:r>
              <a:rPr lang="en-US" altLang="zh-TW" sz="11500" b="1" dirty="0" smtClean="0">
                <a:solidFill>
                  <a:srgbClr val="666666"/>
                </a:solidFill>
                <a:latin typeface="Edwardian Script ITC" panose="030303020407070D0804" pitchFamily="66" charset="0"/>
                <a:ea typeface="Microsoft JhengHei"/>
                <a:cs typeface="Microsoft JhengHei"/>
                <a:sym typeface="Microsoft JhengHei"/>
              </a:rPr>
              <a:t>Thank you</a:t>
            </a:r>
            <a:endParaRPr lang="zh-TW" altLang="zh-TW" sz="11500" b="1" dirty="0">
              <a:solidFill>
                <a:srgbClr val="666666"/>
              </a:solidFill>
              <a:latin typeface="Edwardian Script ITC" panose="030303020407070D0804" pitchFamily="66" charset="0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36813" y="6211669"/>
            <a:ext cx="7008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 smtClean="0"/>
              <a:t>34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9036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790700" y="67422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專案簡介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矩形 2"/>
          <p:cNvSpPr>
            <a:spLocks noGrp="1"/>
          </p:cNvSpPr>
          <p:nvPr>
            <p:ph idx="1"/>
          </p:nvPr>
        </p:nvSpPr>
        <p:spPr>
          <a:xfrm>
            <a:off x="685800" y="2333665"/>
            <a:ext cx="10820400" cy="4284265"/>
          </a:xfrm>
        </p:spPr>
        <p:txBody>
          <a:bodyPr>
            <a:noAutofit/>
          </a:bodyPr>
          <a:lstStyle/>
          <a:p>
            <a:r>
              <a:rPr lang="zh-TW" altLang="zh-TW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組織單位</a:t>
            </a:r>
            <a:r>
              <a:rPr lang="zh-TW" altLang="zh-TW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名稱</a:t>
            </a:r>
            <a:endParaRPr lang="en-US" altLang="zh-TW" sz="2400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indent="0">
              <a:buNone/>
            </a:pPr>
            <a:r>
              <a:rPr lang="en-US" altLang="zh-TW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	</a:t>
            </a: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主辦單位：國立基隆高中103級畢聯會、</a:t>
            </a:r>
            <a:r>
              <a:rPr lang="en-US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102</a:t>
            </a: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級學生會、第八屆藍雨大眾傳播社</a:t>
            </a:r>
            <a:b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	協辦單位：國立基隆高中學務處</a:t>
            </a:r>
            <a:b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	指導單位：國立基隆高中訓育處</a:t>
            </a:r>
            <a:b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	贊助單位：</a:t>
            </a:r>
            <a:r>
              <a:rPr lang="en-US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MAN Q </a:t>
            </a:r>
            <a:r>
              <a:rPr lang="en-US" altLang="zh-TW" sz="2000" dirty="0" err="1">
                <a:latin typeface="Microsoft JhengHei" charset="-120"/>
                <a:ea typeface="Microsoft JhengHei" charset="-120"/>
                <a:cs typeface="Microsoft JhengHei" charset="-120"/>
              </a:rPr>
              <a:t>CocaCola</a:t>
            </a: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/>
            </a:r>
            <a:b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altLang="en-US" sz="2000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             </a:t>
            </a:r>
            <a:r>
              <a:rPr lang="zh-TW" altLang="zh-TW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演出</a:t>
            </a: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人員：</a:t>
            </a:r>
            <a:r>
              <a:rPr lang="ja-JP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基中熱音、基中翔音、基中熱舞</a:t>
            </a:r>
            <a:r>
              <a:rPr lang="en-US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(Breaking</a:t>
            </a: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、</a:t>
            </a:r>
            <a:r>
              <a:rPr lang="en-US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locking</a:t>
            </a: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、</a:t>
            </a:r>
            <a:r>
              <a:rPr lang="en-US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popping)</a:t>
            </a:r>
            <a:r>
              <a:rPr lang="ja-JP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、松商日熱</a:t>
            </a:r>
            <a:r>
              <a:rPr lang="ja-JP" altLang="zh-TW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、</a:t>
            </a:r>
            <a:r>
              <a:rPr lang="en-US" altLang="ja-JP" sz="2000" dirty="0">
                <a:latin typeface="Microsoft JhengHei" charset="-120"/>
                <a:ea typeface="Microsoft JhengHei" charset="-120"/>
                <a:cs typeface="Microsoft JhengHei" charset="-120"/>
              </a:rPr>
              <a:t/>
            </a:r>
            <a:br>
              <a:rPr lang="en-US" altLang="ja-JP" sz="2000" dirty="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en-US" altLang="ja-JP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		</a:t>
            </a:r>
            <a:r>
              <a:rPr lang="zh-TW" altLang="en-US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     </a:t>
            </a:r>
            <a:r>
              <a:rPr lang="ja-JP" altLang="zh-TW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基商</a:t>
            </a:r>
            <a:r>
              <a:rPr lang="ja-JP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女熱、港工熱舞</a:t>
            </a: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/>
            </a:r>
            <a:b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	演出藝人</a:t>
            </a:r>
            <a:r>
              <a:rPr lang="da-DK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: Lara</a:t>
            </a: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梁心頤、曾沛慈、</a:t>
            </a:r>
            <a:r>
              <a:rPr lang="en-US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Dears(</a:t>
            </a: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簡廷芮+</a:t>
            </a:r>
            <a:r>
              <a:rPr lang="zh-CN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安婕希</a:t>
            </a: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)、</a:t>
            </a:r>
            <a:r>
              <a:rPr lang="en-US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DJ DORIS</a:t>
            </a: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、</a:t>
            </a:r>
            <a:r>
              <a:rPr lang="en-US" altLang="zh-TW" sz="20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MC.J</a:t>
            </a:r>
          </a:p>
          <a:p>
            <a:r>
              <a:rPr lang="zh-TW" altLang="zh-TW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專案起始與完成時間</a:t>
            </a: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/>
            </a:r>
            <a:b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	</a:t>
            </a:r>
            <a:r>
              <a:rPr lang="en-US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2013/09/13~2014/06/10 </a:t>
            </a: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歷時九個月</a:t>
            </a:r>
          </a:p>
          <a:p>
            <a:r>
              <a:rPr lang="zh-TW" altLang="zh-TW" sz="2400" b="1" dirty="0">
                <a:latin typeface="Microsoft JhengHei" charset="-120"/>
                <a:ea typeface="Microsoft JhengHei" charset="-120"/>
                <a:cs typeface="Microsoft JhengHei" charset="-120"/>
              </a:rPr>
              <a:t>專案名稱</a:t>
            </a: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/>
            </a:r>
            <a:b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	國立基隆高中103</a:t>
            </a:r>
            <a:r>
              <a:rPr lang="ja-JP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級 </a:t>
            </a:r>
            <a:r>
              <a:rPr lang="en-US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69</a:t>
            </a: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屆 畢業典禮</a:t>
            </a:r>
            <a:r>
              <a:rPr lang="en-US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-</a:t>
            </a: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基情</a:t>
            </a:r>
          </a:p>
          <a:p>
            <a:pPr marL="0" indent="0">
              <a:buNone/>
            </a:pPr>
            <a:r>
              <a:rPr lang="zh-TW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	</a:t>
            </a:r>
          </a:p>
          <a:p>
            <a:pPr marL="0" indent="0">
              <a:buNone/>
            </a:pPr>
            <a:endParaRPr lang="en-US" altLang="zh-TW" sz="20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indent="0">
              <a:buNone/>
            </a:pPr>
            <a:endParaRPr lang="zh-TW" sz="20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3889" y1="52222" x2="43889" y2="52222"/>
                        <a14:foregroundMark x1="51667" y1="53889" x2="51667" y2="53889"/>
                        <a14:foregroundMark x1="49444" y1="47778" x2="49444" y2="47778"/>
                        <a14:foregroundMark x1="56667" y1="44444" x2="56667" y2="44444"/>
                        <a14:foregroundMark x1="53333" y1="44444" x2="53333" y2="44444"/>
                        <a14:foregroundMark x1="58889" y1="40000" x2="58889" y2="40000"/>
                        <a14:foregroundMark x1="52778" y1="37222" x2="52778" y2="37222"/>
                        <a14:foregroundMark x1="42778" y1="37778" x2="42778" y2="37778"/>
                        <a14:foregroundMark x1="58333" y1="50000" x2="58333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27533" y="307805"/>
            <a:ext cx="22860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790700" y="67422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專案</a:t>
            </a:r>
            <a:r>
              <a:rPr lang="zh-TW" altLang="en-US" sz="6000" b="1" dirty="0">
                <a:latin typeface="Microsoft JhengHei" charset="-120"/>
                <a:ea typeface="Microsoft JhengHei" charset="-120"/>
                <a:cs typeface="Microsoft JhengHei" charset="-120"/>
              </a:rPr>
              <a:t>目的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矩形 2"/>
          <p:cNvSpPr>
            <a:spLocks noGrp="1"/>
          </p:cNvSpPr>
          <p:nvPr>
            <p:ph idx="1"/>
          </p:nvPr>
        </p:nvSpPr>
        <p:spPr>
          <a:xfrm>
            <a:off x="685800" y="2101543"/>
            <a:ext cx="10820400" cy="4024125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zh-TW" altLang="zh-TW" sz="1600" dirty="0">
                <a:latin typeface="Microsoft JhengHei" charset="-120"/>
                <a:ea typeface="Microsoft JhengHei" charset="-120"/>
                <a:cs typeface="Microsoft JhengHei" charset="-120"/>
              </a:rPr>
              <a:t>	</a:t>
            </a:r>
            <a:r>
              <a:rPr lang="zh-TW" altLang="zh-TW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在</a:t>
            </a:r>
            <a:r>
              <a:rPr lang="zh-TW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2011年夏天的一張榜單，結下了基隆高中各位師生的緣分，開學那天，校車載著青澀小高一的緊張、期待與抱負，開進了綠意盎然的基隆，開啟了多采多姿的高中生活，作為一個階段的結束，透過畢業典禮與畢業晚會的活動，邁向下一個康莊大道，嶄新的大學生活，而校車依然會開載不走的是當時畢業生對基中的熱情。</a:t>
            </a:r>
            <a:endParaRPr 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4368">
            <a:off x="7280476" y="223060"/>
            <a:ext cx="1034541" cy="103454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942" y="5102742"/>
            <a:ext cx="1755258" cy="17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6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790700" y="67422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專案組織</a:t>
            </a:r>
            <a:r>
              <a:rPr lang="zh-TW" altLang="en-US" sz="6000" b="1" dirty="0">
                <a:latin typeface="Microsoft JhengHei" charset="-120"/>
                <a:ea typeface="Microsoft JhengHei" charset="-120"/>
                <a:cs typeface="Microsoft JhengHei" charset="-120"/>
              </a:rPr>
              <a:t>型態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1692644"/>
            <a:ext cx="78740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790700" y="67422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專案工作分解結構圖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7221"/>
            <a:ext cx="12192000" cy="327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4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790700" y="67422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專案工作分解結構圖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7221"/>
            <a:ext cx="17214848" cy="462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6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790700" y="67422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專案工作分解結構圖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4539" y="2237221"/>
            <a:ext cx="17214848" cy="462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64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Grp="1"/>
          </p:cNvSpPr>
          <p:nvPr>
            <p:ph type="title"/>
          </p:nvPr>
        </p:nvSpPr>
        <p:spPr>
          <a:xfrm>
            <a:off x="1790700" y="67422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專案責任矩陣</a:t>
            </a:r>
            <a:endParaRPr lang="zh-TW" sz="60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876617"/>
              </p:ext>
            </p:extLst>
          </p:nvPr>
        </p:nvGraphicFramePr>
        <p:xfrm>
          <a:off x="-13" y="1789929"/>
          <a:ext cx="12192012" cy="502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  <a:gridCol w="677334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200" dirty="0" smtClean="0"/>
                        <a:t>工作</a:t>
                      </a:r>
                      <a:r>
                        <a:rPr lang="en-US" altLang="zh-TW" sz="1200" dirty="0" smtClean="0"/>
                        <a:t>/</a:t>
                      </a:r>
                      <a:r>
                        <a:rPr lang="zh-TW" altLang="en-US" sz="1200" dirty="0" smtClean="0"/>
                        <a:t>負責人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歐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東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華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黃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相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文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蔣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明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祐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王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柏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倫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李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博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緯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黃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柏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穎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郭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威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廷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杜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祥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瑋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薛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皓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文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何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昕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林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昀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貞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石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浩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庭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吳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承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恩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傅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翊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宸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江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冠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霆</a:t>
                      </a:r>
                      <a:endParaRPr lang="en-US" altLang="zh-TW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王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明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賢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林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伯</a:t>
                      </a:r>
                      <a:endParaRPr lang="en-US" altLang="zh-TW" sz="1400" dirty="0" smtClean="0"/>
                    </a:p>
                    <a:p>
                      <a:r>
                        <a:rPr lang="zh-TW" altLang="en-US" sz="1400" dirty="0" smtClean="0"/>
                        <a:t>翰</a:t>
                      </a:r>
                      <a:endParaRPr lang="zh-TW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1.0</a:t>
                      </a:r>
                    </a:p>
                    <a:p>
                      <a:r>
                        <a:rPr lang="zh-TW" altLang="en-US" sz="1400" dirty="0" smtClean="0"/>
                        <a:t>專案前置作業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</a:t>
                      </a:r>
                      <a:endParaRPr lang="en-US" altLang="zh-TW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幹部選舉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</a:t>
                      </a:r>
                      <a:endParaRPr lang="en-US" altLang="zh-TW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活動規劃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S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</a:t>
                      </a:r>
                      <a:endParaRPr lang="en-US" altLang="zh-TW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企劃書撰寫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</a:t>
                      </a:r>
                      <a:endParaRPr lang="en-US" altLang="zh-TW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zh-TW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表演活動接洽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S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P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55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1_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3.xml><?xml version="1.0" encoding="utf-8"?>
<a:theme xmlns:a="http://schemas.openxmlformats.org/drawingml/2006/main" name="2_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4.xml><?xml version="1.0" encoding="utf-8"?>
<a:theme xmlns:a="http://schemas.openxmlformats.org/drawingml/2006/main" name="3_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478CBB3-73F7-4AE4-8F66-D704F33A81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1061</TotalTime>
  <Words>682</Words>
  <Application>Microsoft Macintosh PowerPoint</Application>
  <PresentationFormat>寬螢幕</PresentationFormat>
  <Paragraphs>490</Paragraphs>
  <Slides>29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29</vt:i4>
      </vt:variant>
    </vt:vector>
  </HeadingPairs>
  <TitlesOfParts>
    <vt:vector size="42" baseType="lpstr">
      <vt:lpstr>Calibri</vt:lpstr>
      <vt:lpstr>Century Gothic</vt:lpstr>
      <vt:lpstr>Comic Sans MS</vt:lpstr>
      <vt:lpstr>Edwardian Script ITC</vt:lpstr>
      <vt:lpstr>Microsoft JhengHei</vt:lpstr>
      <vt:lpstr>Wingdings</vt:lpstr>
      <vt:lpstr>宋体</vt:lpstr>
      <vt:lpstr>新細明體</vt:lpstr>
      <vt:lpstr>Arial</vt:lpstr>
      <vt:lpstr>飛機雲</vt:lpstr>
      <vt:lpstr>1_飛機雲</vt:lpstr>
      <vt:lpstr>2_飛機雲</vt:lpstr>
      <vt:lpstr>3_飛機雲</vt:lpstr>
      <vt:lpstr>專案管理期末報告 第五組 國立基隆高中103級畢業典禮</vt:lpstr>
      <vt:lpstr>目錄</vt:lpstr>
      <vt:lpstr>專案簡介</vt:lpstr>
      <vt:lpstr>專案目的</vt:lpstr>
      <vt:lpstr>專案組織型態</vt:lpstr>
      <vt:lpstr>專案工作分解結構圖</vt:lpstr>
      <vt:lpstr>專案工作分解結構圖</vt:lpstr>
      <vt:lpstr>專案工作分解結構圖</vt:lpstr>
      <vt:lpstr>專案責任矩陣</vt:lpstr>
      <vt:lpstr>專案責任矩陣</vt:lpstr>
      <vt:lpstr>專案責任矩陣</vt:lpstr>
      <vt:lpstr>專案責任矩陣</vt:lpstr>
      <vt:lpstr>專案責任矩陣</vt:lpstr>
      <vt:lpstr>網路圖</vt:lpstr>
      <vt:lpstr>網路圖</vt:lpstr>
      <vt:lpstr>網路圖</vt:lpstr>
      <vt:lpstr>網路圖</vt:lpstr>
      <vt:lpstr>網路圖</vt:lpstr>
      <vt:lpstr>專案時程規劃-甘特圖</vt:lpstr>
      <vt:lpstr>專案成本預算</vt:lpstr>
      <vt:lpstr>專案成本預算</vt:lpstr>
      <vt:lpstr>專案所應用的技術與工具</vt:lpstr>
      <vt:lpstr>專案經理帶領團隊甘苦談</vt:lpstr>
      <vt:lpstr>專案經理帶領團隊甘苦談</vt:lpstr>
      <vt:lpstr>專案經理帶領團隊甘苦談</vt:lpstr>
      <vt:lpstr>專案經理帶領團隊甘苦談</vt:lpstr>
      <vt:lpstr>專案成員間的溝通方式</vt:lpstr>
      <vt:lpstr>分配工作</vt:lpstr>
      <vt:lpstr>PowerPoint 簡報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王品</dc:title>
  <dc:creator>Asus</dc:creator>
  <cp:keywords/>
  <cp:lastModifiedBy>B10310022</cp:lastModifiedBy>
  <cp:revision>68</cp:revision>
  <cp:lastPrinted>2012-08-15T21:38:02Z</cp:lastPrinted>
  <dcterms:created xsi:type="dcterms:W3CDTF">2015-12-29T09:42:50Z</dcterms:created>
  <dcterms:modified xsi:type="dcterms:W3CDTF">2017-05-30T13:48:46Z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TC034172229991</vt:lpwstr>
  </property>
</Properties>
</file>